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1" r:id="rId1"/>
  </p:sldMasterIdLst>
  <p:sldIdLst>
    <p:sldId id="256" r:id="rId2"/>
    <p:sldId id="257" r:id="rId3"/>
    <p:sldId id="258" r:id="rId4"/>
    <p:sldId id="259" r:id="rId5"/>
    <p:sldId id="265" r:id="rId6"/>
    <p:sldId id="264" r:id="rId7"/>
    <p:sldId id="260"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FCCF2B-1B40-4433-9B5E-DB86E16E3B5F}" v="15" dt="2019-01-28T16:59:17.8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yle Bess" userId="33377f654aea0e1b" providerId="LiveId" clId="{DAFCCF2B-1B40-4433-9B5E-DB86E16E3B5F}"/>
    <pc:docChg chg="custSel modSld modMainMaster">
      <pc:chgData name="Kyle Bess" userId="33377f654aea0e1b" providerId="LiveId" clId="{DAFCCF2B-1B40-4433-9B5E-DB86E16E3B5F}" dt="2019-01-28T17:50:10.407" v="288" actId="20577"/>
      <pc:docMkLst>
        <pc:docMk/>
      </pc:docMkLst>
      <pc:sldChg chg="modSp">
        <pc:chgData name="Kyle Bess" userId="33377f654aea0e1b" providerId="LiveId" clId="{DAFCCF2B-1B40-4433-9B5E-DB86E16E3B5F}" dt="2019-01-28T16:51:39.226" v="238"/>
        <pc:sldMkLst>
          <pc:docMk/>
          <pc:sldMk cId="1240845842" sldId="256"/>
        </pc:sldMkLst>
        <pc:spChg chg="mod">
          <ac:chgData name="Kyle Bess" userId="33377f654aea0e1b" providerId="LiveId" clId="{DAFCCF2B-1B40-4433-9B5E-DB86E16E3B5F}" dt="2019-01-28T16:51:39.226" v="238"/>
          <ac:spMkLst>
            <pc:docMk/>
            <pc:sldMk cId="1240845842" sldId="256"/>
            <ac:spMk id="2" creationId="{473D1FAB-237C-4388-B8E0-028E4530277F}"/>
          </ac:spMkLst>
        </pc:spChg>
      </pc:sldChg>
      <pc:sldChg chg="modSp">
        <pc:chgData name="Kyle Bess" userId="33377f654aea0e1b" providerId="LiveId" clId="{DAFCCF2B-1B40-4433-9B5E-DB86E16E3B5F}" dt="2019-01-28T17:50:10.407" v="288" actId="20577"/>
        <pc:sldMkLst>
          <pc:docMk/>
          <pc:sldMk cId="1325429207" sldId="257"/>
        </pc:sldMkLst>
        <pc:spChg chg="mod">
          <ac:chgData name="Kyle Bess" userId="33377f654aea0e1b" providerId="LiveId" clId="{DAFCCF2B-1B40-4433-9B5E-DB86E16E3B5F}" dt="2019-01-28T17:50:10.407" v="288" actId="20577"/>
          <ac:spMkLst>
            <pc:docMk/>
            <pc:sldMk cId="1325429207" sldId="257"/>
            <ac:spMk id="9" creationId="{6C7E5934-66CD-4B11-917D-6201CBE0F660}"/>
          </ac:spMkLst>
        </pc:spChg>
      </pc:sldChg>
      <pc:sldChg chg="delSp modSp delDesignElem">
        <pc:chgData name="Kyle Bess" userId="33377f654aea0e1b" providerId="LiveId" clId="{DAFCCF2B-1B40-4433-9B5E-DB86E16E3B5F}" dt="2019-01-28T16:56:32.897" v="267"/>
        <pc:sldMkLst>
          <pc:docMk/>
          <pc:sldMk cId="2368461324" sldId="258"/>
        </pc:sldMkLst>
        <pc:spChg chg="mod">
          <ac:chgData name="Kyle Bess" userId="33377f654aea0e1b" providerId="LiveId" clId="{DAFCCF2B-1B40-4433-9B5E-DB86E16E3B5F}" dt="2019-01-28T16:52:03.060" v="264" actId="20577"/>
          <ac:spMkLst>
            <pc:docMk/>
            <pc:sldMk cId="2368461324" sldId="258"/>
            <ac:spMk id="11" creationId="{36B3B83B-FB94-493D-ABC1-A5DD349411AF}"/>
          </ac:spMkLst>
        </pc:spChg>
        <pc:spChg chg="mod">
          <ac:chgData name="Kyle Bess" userId="33377f654aea0e1b" providerId="LiveId" clId="{DAFCCF2B-1B40-4433-9B5E-DB86E16E3B5F}" dt="2019-01-28T16:51:20.340" v="237" actId="20577"/>
          <ac:spMkLst>
            <pc:docMk/>
            <pc:sldMk cId="2368461324" sldId="258"/>
            <ac:spMk id="12" creationId="{E8CD1968-F628-464A-9537-7CE29A7D10BE}"/>
          </ac:spMkLst>
        </pc:spChg>
        <pc:spChg chg="del">
          <ac:chgData name="Kyle Bess" userId="33377f654aea0e1b" providerId="LiveId" clId="{DAFCCF2B-1B40-4433-9B5E-DB86E16E3B5F}" dt="2019-01-28T16:56:32.897" v="267"/>
          <ac:spMkLst>
            <pc:docMk/>
            <pc:sldMk cId="2368461324" sldId="258"/>
            <ac:spMk id="17" creationId="{C314C310-850D-4491-AA52-C75BEA68B68C}"/>
          </ac:spMkLst>
        </pc:spChg>
        <pc:spChg chg="del">
          <ac:chgData name="Kyle Bess" userId="33377f654aea0e1b" providerId="LiveId" clId="{DAFCCF2B-1B40-4433-9B5E-DB86E16E3B5F}" dt="2019-01-28T16:56:32.897" v="267"/>
          <ac:spMkLst>
            <pc:docMk/>
            <pc:sldMk cId="2368461324" sldId="258"/>
            <ac:spMk id="25" creationId="{0308D749-5984-4BB8-A788-A85D24304A0A}"/>
          </ac:spMkLst>
        </pc:spChg>
        <pc:spChg chg="del">
          <ac:chgData name="Kyle Bess" userId="33377f654aea0e1b" providerId="LiveId" clId="{DAFCCF2B-1B40-4433-9B5E-DB86E16E3B5F}" dt="2019-01-28T16:56:32.897" v="267"/>
          <ac:spMkLst>
            <pc:docMk/>
            <pc:sldMk cId="2368461324" sldId="258"/>
            <ac:spMk id="27" creationId="{95B8172D-A4C8-41B4-8991-78BBEC4039D5}"/>
          </ac:spMkLst>
        </pc:spChg>
        <pc:grpChg chg="del">
          <ac:chgData name="Kyle Bess" userId="33377f654aea0e1b" providerId="LiveId" clId="{DAFCCF2B-1B40-4433-9B5E-DB86E16E3B5F}" dt="2019-01-28T16:56:32.897" v="267"/>
          <ac:grpSpMkLst>
            <pc:docMk/>
            <pc:sldMk cId="2368461324" sldId="258"/>
            <ac:grpSpMk id="19" creationId="{D4EC3799-3F52-48CE-85CC-83AED368EB42}"/>
          </ac:grpSpMkLst>
        </pc:grpChg>
        <pc:cxnChg chg="del">
          <ac:chgData name="Kyle Bess" userId="33377f654aea0e1b" providerId="LiveId" clId="{DAFCCF2B-1B40-4433-9B5E-DB86E16E3B5F}" dt="2019-01-28T16:56:32.897" v="267"/>
          <ac:cxnSpMkLst>
            <pc:docMk/>
            <pc:sldMk cId="2368461324" sldId="258"/>
            <ac:cxnSpMk id="23" creationId="{789E20C7-BB50-4317-93C7-90C8ED80B275}"/>
          </ac:cxnSpMkLst>
        </pc:cxnChg>
      </pc:sldChg>
      <pc:sldChg chg="delSp modSp delDesignElem">
        <pc:chgData name="Kyle Bess" userId="33377f654aea0e1b" providerId="LiveId" clId="{DAFCCF2B-1B40-4433-9B5E-DB86E16E3B5F}" dt="2019-01-28T16:59:33.327" v="283" actId="114"/>
        <pc:sldMkLst>
          <pc:docMk/>
          <pc:sldMk cId="1325462384" sldId="261"/>
        </pc:sldMkLst>
        <pc:spChg chg="mod">
          <ac:chgData name="Kyle Bess" userId="33377f654aea0e1b" providerId="LiveId" clId="{DAFCCF2B-1B40-4433-9B5E-DB86E16E3B5F}" dt="2019-01-28T16:59:33.327" v="283" actId="114"/>
          <ac:spMkLst>
            <pc:docMk/>
            <pc:sldMk cId="1325462384" sldId="261"/>
            <ac:spMk id="2" creationId="{7818C3E5-3E73-46E3-A519-C5E51D8F4691}"/>
          </ac:spMkLst>
        </pc:spChg>
        <pc:spChg chg="del">
          <ac:chgData name="Kyle Bess" userId="33377f654aea0e1b" providerId="LiveId" clId="{DAFCCF2B-1B40-4433-9B5E-DB86E16E3B5F}" dt="2019-01-28T16:56:32.897" v="267"/>
          <ac:spMkLst>
            <pc:docMk/>
            <pc:sldMk cId="1325462384" sldId="261"/>
            <ac:spMk id="19" creationId="{CC28BCC9-4093-4FD5-83EB-7EC297F51396}"/>
          </ac:spMkLst>
        </pc:spChg>
        <pc:grpChg chg="del">
          <ac:chgData name="Kyle Bess" userId="33377f654aea0e1b" providerId="LiveId" clId="{DAFCCF2B-1B40-4433-9B5E-DB86E16E3B5F}" dt="2019-01-28T16:56:32.897" v="267"/>
          <ac:grpSpMkLst>
            <pc:docMk/>
            <pc:sldMk cId="1325462384" sldId="261"/>
            <ac:grpSpMk id="10" creationId="{08BCF048-8940-4354-B9EC-5AD74E283CE3}"/>
          </ac:grpSpMkLst>
        </pc:grpChg>
      </pc:sldChg>
      <pc:sldChg chg="modSp">
        <pc:chgData name="Kyle Bess" userId="33377f654aea0e1b" providerId="LiveId" clId="{DAFCCF2B-1B40-4433-9B5E-DB86E16E3B5F}" dt="2019-01-28T16:58:57.630" v="275" actId="27636"/>
        <pc:sldMkLst>
          <pc:docMk/>
          <pc:sldMk cId="2545763358" sldId="264"/>
        </pc:sldMkLst>
        <pc:spChg chg="mod">
          <ac:chgData name="Kyle Bess" userId="33377f654aea0e1b" providerId="LiveId" clId="{DAFCCF2B-1B40-4433-9B5E-DB86E16E3B5F}" dt="2019-01-28T16:58:57.630" v="275" actId="27636"/>
          <ac:spMkLst>
            <pc:docMk/>
            <pc:sldMk cId="2545763358" sldId="264"/>
            <ac:spMk id="5" creationId="{0CBCED72-0A5D-4BAC-BA85-1664ADE987B3}"/>
          </ac:spMkLst>
        </pc:spChg>
      </pc:sldChg>
      <pc:sldMasterChg chg="modTransition modSldLayout">
        <pc:chgData name="Kyle Bess" userId="33377f654aea0e1b" providerId="LiveId" clId="{DAFCCF2B-1B40-4433-9B5E-DB86E16E3B5F}" dt="2019-01-28T16:56:32.897" v="267"/>
        <pc:sldMasterMkLst>
          <pc:docMk/>
          <pc:sldMasterMk cId="471354716" sldId="2147483674"/>
        </pc:sldMasterMkLst>
        <pc:sldLayoutChg chg="modTransition">
          <pc:chgData name="Kyle Bess" userId="33377f654aea0e1b" providerId="LiveId" clId="{DAFCCF2B-1B40-4433-9B5E-DB86E16E3B5F}" dt="2019-01-28T16:56:32.897" v="267"/>
          <pc:sldLayoutMkLst>
            <pc:docMk/>
            <pc:sldMasterMk cId="471354716" sldId="2147483674"/>
            <pc:sldLayoutMk cId="3130918773" sldId="2147483675"/>
          </pc:sldLayoutMkLst>
        </pc:sldLayoutChg>
        <pc:sldLayoutChg chg="modTransition">
          <pc:chgData name="Kyle Bess" userId="33377f654aea0e1b" providerId="LiveId" clId="{DAFCCF2B-1B40-4433-9B5E-DB86E16E3B5F}" dt="2019-01-28T16:56:32.897" v="267"/>
          <pc:sldLayoutMkLst>
            <pc:docMk/>
            <pc:sldMasterMk cId="471354716" sldId="2147483674"/>
            <pc:sldLayoutMk cId="2986842970" sldId="2147483676"/>
          </pc:sldLayoutMkLst>
        </pc:sldLayoutChg>
        <pc:sldLayoutChg chg="modTransition">
          <pc:chgData name="Kyle Bess" userId="33377f654aea0e1b" providerId="LiveId" clId="{DAFCCF2B-1B40-4433-9B5E-DB86E16E3B5F}" dt="2019-01-28T16:56:32.897" v="267"/>
          <pc:sldLayoutMkLst>
            <pc:docMk/>
            <pc:sldMasterMk cId="471354716" sldId="2147483674"/>
            <pc:sldLayoutMk cId="496434905" sldId="2147483677"/>
          </pc:sldLayoutMkLst>
        </pc:sldLayoutChg>
        <pc:sldLayoutChg chg="modTransition">
          <pc:chgData name="Kyle Bess" userId="33377f654aea0e1b" providerId="LiveId" clId="{DAFCCF2B-1B40-4433-9B5E-DB86E16E3B5F}" dt="2019-01-28T16:56:32.897" v="267"/>
          <pc:sldLayoutMkLst>
            <pc:docMk/>
            <pc:sldMasterMk cId="471354716" sldId="2147483674"/>
            <pc:sldLayoutMk cId="955966909" sldId="2147483678"/>
          </pc:sldLayoutMkLst>
        </pc:sldLayoutChg>
        <pc:sldLayoutChg chg="modTransition">
          <pc:chgData name="Kyle Bess" userId="33377f654aea0e1b" providerId="LiveId" clId="{DAFCCF2B-1B40-4433-9B5E-DB86E16E3B5F}" dt="2019-01-28T16:56:32.897" v="267"/>
          <pc:sldLayoutMkLst>
            <pc:docMk/>
            <pc:sldMasterMk cId="471354716" sldId="2147483674"/>
            <pc:sldLayoutMk cId="3902311374" sldId="2147483679"/>
          </pc:sldLayoutMkLst>
        </pc:sldLayoutChg>
        <pc:sldLayoutChg chg="modTransition">
          <pc:chgData name="Kyle Bess" userId="33377f654aea0e1b" providerId="LiveId" clId="{DAFCCF2B-1B40-4433-9B5E-DB86E16E3B5F}" dt="2019-01-28T16:56:32.897" v="267"/>
          <pc:sldLayoutMkLst>
            <pc:docMk/>
            <pc:sldMasterMk cId="471354716" sldId="2147483674"/>
            <pc:sldLayoutMk cId="4183389862" sldId="2147483680"/>
          </pc:sldLayoutMkLst>
        </pc:sldLayoutChg>
        <pc:sldLayoutChg chg="modTransition">
          <pc:chgData name="Kyle Bess" userId="33377f654aea0e1b" providerId="LiveId" clId="{DAFCCF2B-1B40-4433-9B5E-DB86E16E3B5F}" dt="2019-01-28T16:56:32.897" v="267"/>
          <pc:sldLayoutMkLst>
            <pc:docMk/>
            <pc:sldMasterMk cId="471354716" sldId="2147483674"/>
            <pc:sldLayoutMk cId="3044592829" sldId="2147483681"/>
          </pc:sldLayoutMkLst>
        </pc:sldLayoutChg>
        <pc:sldLayoutChg chg="modTransition">
          <pc:chgData name="Kyle Bess" userId="33377f654aea0e1b" providerId="LiveId" clId="{DAFCCF2B-1B40-4433-9B5E-DB86E16E3B5F}" dt="2019-01-28T16:56:32.897" v="267"/>
          <pc:sldLayoutMkLst>
            <pc:docMk/>
            <pc:sldMasterMk cId="471354716" sldId="2147483674"/>
            <pc:sldLayoutMk cId="2303992103" sldId="2147483682"/>
          </pc:sldLayoutMkLst>
        </pc:sldLayoutChg>
        <pc:sldLayoutChg chg="modTransition">
          <pc:chgData name="Kyle Bess" userId="33377f654aea0e1b" providerId="LiveId" clId="{DAFCCF2B-1B40-4433-9B5E-DB86E16E3B5F}" dt="2019-01-28T16:56:32.897" v="267"/>
          <pc:sldLayoutMkLst>
            <pc:docMk/>
            <pc:sldMasterMk cId="471354716" sldId="2147483674"/>
            <pc:sldLayoutMk cId="1121324328" sldId="2147483683"/>
          </pc:sldLayoutMkLst>
        </pc:sldLayoutChg>
        <pc:sldLayoutChg chg="modTransition">
          <pc:chgData name="Kyle Bess" userId="33377f654aea0e1b" providerId="LiveId" clId="{DAFCCF2B-1B40-4433-9B5E-DB86E16E3B5F}" dt="2019-01-28T16:56:32.897" v="267"/>
          <pc:sldLayoutMkLst>
            <pc:docMk/>
            <pc:sldMasterMk cId="471354716" sldId="2147483674"/>
            <pc:sldLayoutMk cId="672435497" sldId="2147483684"/>
          </pc:sldLayoutMkLst>
        </pc:sldLayoutChg>
        <pc:sldLayoutChg chg="modTransition">
          <pc:chgData name="Kyle Bess" userId="33377f654aea0e1b" providerId="LiveId" clId="{DAFCCF2B-1B40-4433-9B5E-DB86E16E3B5F}" dt="2019-01-28T16:56:32.897" v="267"/>
          <pc:sldLayoutMkLst>
            <pc:docMk/>
            <pc:sldMasterMk cId="471354716" sldId="2147483674"/>
            <pc:sldLayoutMk cId="2697602226" sldId="2147483685"/>
          </pc:sldLayoutMkLst>
        </pc:sldLayoutChg>
        <pc:sldLayoutChg chg="modTransition">
          <pc:chgData name="Kyle Bess" userId="33377f654aea0e1b" providerId="LiveId" clId="{DAFCCF2B-1B40-4433-9B5E-DB86E16E3B5F}" dt="2019-01-28T16:56:32.897" v="267"/>
          <pc:sldLayoutMkLst>
            <pc:docMk/>
            <pc:sldMasterMk cId="471354716" sldId="2147483674"/>
            <pc:sldLayoutMk cId="3965542602" sldId="2147483686"/>
          </pc:sldLayoutMkLst>
        </pc:sldLayoutChg>
        <pc:sldLayoutChg chg="modTransition">
          <pc:chgData name="Kyle Bess" userId="33377f654aea0e1b" providerId="LiveId" clId="{DAFCCF2B-1B40-4433-9B5E-DB86E16E3B5F}" dt="2019-01-28T16:56:32.897" v="267"/>
          <pc:sldLayoutMkLst>
            <pc:docMk/>
            <pc:sldMasterMk cId="471354716" sldId="2147483674"/>
            <pc:sldLayoutMk cId="3771055775" sldId="2147483687"/>
          </pc:sldLayoutMkLst>
        </pc:sldLayoutChg>
        <pc:sldLayoutChg chg="modTransition">
          <pc:chgData name="Kyle Bess" userId="33377f654aea0e1b" providerId="LiveId" clId="{DAFCCF2B-1B40-4433-9B5E-DB86E16E3B5F}" dt="2019-01-28T16:56:32.897" v="267"/>
          <pc:sldLayoutMkLst>
            <pc:docMk/>
            <pc:sldMasterMk cId="471354716" sldId="2147483674"/>
            <pc:sldLayoutMk cId="436575573" sldId="2147483688"/>
          </pc:sldLayoutMkLst>
        </pc:sldLayoutChg>
        <pc:sldLayoutChg chg="modTransition">
          <pc:chgData name="Kyle Bess" userId="33377f654aea0e1b" providerId="LiveId" clId="{DAFCCF2B-1B40-4433-9B5E-DB86E16E3B5F}" dt="2019-01-28T16:56:32.897" v="267"/>
          <pc:sldLayoutMkLst>
            <pc:docMk/>
            <pc:sldMasterMk cId="471354716" sldId="2147483674"/>
            <pc:sldLayoutMk cId="1975897306" sldId="2147483689"/>
          </pc:sldLayoutMkLst>
        </pc:sldLayoutChg>
        <pc:sldLayoutChg chg="modTransition">
          <pc:chgData name="Kyle Bess" userId="33377f654aea0e1b" providerId="LiveId" clId="{DAFCCF2B-1B40-4433-9B5E-DB86E16E3B5F}" dt="2019-01-28T16:56:32.897" v="267"/>
          <pc:sldLayoutMkLst>
            <pc:docMk/>
            <pc:sldMasterMk cId="471354716" sldId="2147483674"/>
            <pc:sldLayoutMk cId="2348267738" sldId="2147483690"/>
          </pc:sldLayoutMkLst>
        </pc:sldLayoutChg>
        <pc:sldLayoutChg chg="modTransition">
          <pc:chgData name="Kyle Bess" userId="33377f654aea0e1b" providerId="LiveId" clId="{DAFCCF2B-1B40-4433-9B5E-DB86E16E3B5F}" dt="2019-01-28T16:56:32.897" v="267"/>
          <pc:sldLayoutMkLst>
            <pc:docMk/>
            <pc:sldMasterMk cId="471354716" sldId="2147483674"/>
            <pc:sldLayoutMk cId="2667456239" sldId="2147483691"/>
          </pc:sldLayoutMkLst>
        </pc:sldLayoutChg>
      </pc:sldMasterChg>
      <pc:sldMasterChg chg="modTransition modSldLayout">
        <pc:chgData name="Kyle Bess" userId="33377f654aea0e1b" providerId="LiveId" clId="{DAFCCF2B-1B40-4433-9B5E-DB86E16E3B5F}" dt="2019-01-28T16:58:05.716" v="269"/>
        <pc:sldMasterMkLst>
          <pc:docMk/>
          <pc:sldMasterMk cId="2549480021" sldId="2147483692"/>
        </pc:sldMasterMkLst>
        <pc:sldLayoutChg chg="modTransition">
          <pc:chgData name="Kyle Bess" userId="33377f654aea0e1b" providerId="LiveId" clId="{DAFCCF2B-1B40-4433-9B5E-DB86E16E3B5F}" dt="2019-01-28T16:58:05.716" v="269"/>
          <pc:sldLayoutMkLst>
            <pc:docMk/>
            <pc:sldMasterMk cId="2549480021" sldId="2147483692"/>
            <pc:sldLayoutMk cId="507497193" sldId="2147483693"/>
          </pc:sldLayoutMkLst>
        </pc:sldLayoutChg>
        <pc:sldLayoutChg chg="modTransition">
          <pc:chgData name="Kyle Bess" userId="33377f654aea0e1b" providerId="LiveId" clId="{DAFCCF2B-1B40-4433-9B5E-DB86E16E3B5F}" dt="2019-01-28T16:58:05.716" v="269"/>
          <pc:sldLayoutMkLst>
            <pc:docMk/>
            <pc:sldMasterMk cId="2549480021" sldId="2147483692"/>
            <pc:sldLayoutMk cId="3078687628" sldId="2147483694"/>
          </pc:sldLayoutMkLst>
        </pc:sldLayoutChg>
        <pc:sldLayoutChg chg="modTransition">
          <pc:chgData name="Kyle Bess" userId="33377f654aea0e1b" providerId="LiveId" clId="{DAFCCF2B-1B40-4433-9B5E-DB86E16E3B5F}" dt="2019-01-28T16:58:05.716" v="269"/>
          <pc:sldLayoutMkLst>
            <pc:docMk/>
            <pc:sldMasterMk cId="2549480021" sldId="2147483692"/>
            <pc:sldLayoutMk cId="3963446741" sldId="2147483695"/>
          </pc:sldLayoutMkLst>
        </pc:sldLayoutChg>
        <pc:sldLayoutChg chg="modTransition">
          <pc:chgData name="Kyle Bess" userId="33377f654aea0e1b" providerId="LiveId" clId="{DAFCCF2B-1B40-4433-9B5E-DB86E16E3B5F}" dt="2019-01-28T16:58:05.716" v="269"/>
          <pc:sldLayoutMkLst>
            <pc:docMk/>
            <pc:sldMasterMk cId="2549480021" sldId="2147483692"/>
            <pc:sldLayoutMk cId="759174673" sldId="2147483696"/>
          </pc:sldLayoutMkLst>
        </pc:sldLayoutChg>
        <pc:sldLayoutChg chg="modTransition">
          <pc:chgData name="Kyle Bess" userId="33377f654aea0e1b" providerId="LiveId" clId="{DAFCCF2B-1B40-4433-9B5E-DB86E16E3B5F}" dt="2019-01-28T16:58:05.716" v="269"/>
          <pc:sldLayoutMkLst>
            <pc:docMk/>
            <pc:sldMasterMk cId="2549480021" sldId="2147483692"/>
            <pc:sldLayoutMk cId="1143437793" sldId="2147483697"/>
          </pc:sldLayoutMkLst>
        </pc:sldLayoutChg>
        <pc:sldLayoutChg chg="modTransition">
          <pc:chgData name="Kyle Bess" userId="33377f654aea0e1b" providerId="LiveId" clId="{DAFCCF2B-1B40-4433-9B5E-DB86E16E3B5F}" dt="2019-01-28T16:58:05.716" v="269"/>
          <pc:sldLayoutMkLst>
            <pc:docMk/>
            <pc:sldMasterMk cId="2549480021" sldId="2147483692"/>
            <pc:sldLayoutMk cId="550536968" sldId="2147483698"/>
          </pc:sldLayoutMkLst>
        </pc:sldLayoutChg>
        <pc:sldLayoutChg chg="modTransition">
          <pc:chgData name="Kyle Bess" userId="33377f654aea0e1b" providerId="LiveId" clId="{DAFCCF2B-1B40-4433-9B5E-DB86E16E3B5F}" dt="2019-01-28T16:58:05.716" v="269"/>
          <pc:sldLayoutMkLst>
            <pc:docMk/>
            <pc:sldMasterMk cId="2549480021" sldId="2147483692"/>
            <pc:sldLayoutMk cId="827799390" sldId="2147483699"/>
          </pc:sldLayoutMkLst>
        </pc:sldLayoutChg>
        <pc:sldLayoutChg chg="modTransition">
          <pc:chgData name="Kyle Bess" userId="33377f654aea0e1b" providerId="LiveId" clId="{DAFCCF2B-1B40-4433-9B5E-DB86E16E3B5F}" dt="2019-01-28T16:58:05.716" v="269"/>
          <pc:sldLayoutMkLst>
            <pc:docMk/>
            <pc:sldMasterMk cId="2549480021" sldId="2147483692"/>
            <pc:sldLayoutMk cId="3871472553" sldId="2147483700"/>
          </pc:sldLayoutMkLst>
        </pc:sldLayoutChg>
        <pc:sldLayoutChg chg="modTransition">
          <pc:chgData name="Kyle Bess" userId="33377f654aea0e1b" providerId="LiveId" clId="{DAFCCF2B-1B40-4433-9B5E-DB86E16E3B5F}" dt="2019-01-28T16:58:05.716" v="269"/>
          <pc:sldLayoutMkLst>
            <pc:docMk/>
            <pc:sldMasterMk cId="2549480021" sldId="2147483692"/>
            <pc:sldLayoutMk cId="2131510029" sldId="2147483701"/>
          </pc:sldLayoutMkLst>
        </pc:sldLayoutChg>
        <pc:sldLayoutChg chg="modTransition">
          <pc:chgData name="Kyle Bess" userId="33377f654aea0e1b" providerId="LiveId" clId="{DAFCCF2B-1B40-4433-9B5E-DB86E16E3B5F}" dt="2019-01-28T16:58:05.716" v="269"/>
          <pc:sldLayoutMkLst>
            <pc:docMk/>
            <pc:sldMasterMk cId="2549480021" sldId="2147483692"/>
            <pc:sldLayoutMk cId="1338205776" sldId="2147483702"/>
          </pc:sldLayoutMkLst>
        </pc:sldLayoutChg>
        <pc:sldLayoutChg chg="modTransition">
          <pc:chgData name="Kyle Bess" userId="33377f654aea0e1b" providerId="LiveId" clId="{DAFCCF2B-1B40-4433-9B5E-DB86E16E3B5F}" dt="2019-01-28T16:58:05.716" v="269"/>
          <pc:sldLayoutMkLst>
            <pc:docMk/>
            <pc:sldMasterMk cId="2549480021" sldId="2147483692"/>
            <pc:sldLayoutMk cId="1541093656" sldId="2147483703"/>
          </pc:sldLayoutMkLst>
        </pc:sldLayoutChg>
        <pc:sldLayoutChg chg="modTransition">
          <pc:chgData name="Kyle Bess" userId="33377f654aea0e1b" providerId="LiveId" clId="{DAFCCF2B-1B40-4433-9B5E-DB86E16E3B5F}" dt="2019-01-28T16:58:05.716" v="269"/>
          <pc:sldLayoutMkLst>
            <pc:docMk/>
            <pc:sldMasterMk cId="2549480021" sldId="2147483692"/>
            <pc:sldLayoutMk cId="2924079760" sldId="2147483704"/>
          </pc:sldLayoutMkLst>
        </pc:sldLayoutChg>
        <pc:sldLayoutChg chg="modTransition">
          <pc:chgData name="Kyle Bess" userId="33377f654aea0e1b" providerId="LiveId" clId="{DAFCCF2B-1B40-4433-9B5E-DB86E16E3B5F}" dt="2019-01-28T16:58:05.716" v="269"/>
          <pc:sldLayoutMkLst>
            <pc:docMk/>
            <pc:sldMasterMk cId="2549480021" sldId="2147483692"/>
            <pc:sldLayoutMk cId="1157107624" sldId="2147483705"/>
          </pc:sldLayoutMkLst>
        </pc:sldLayoutChg>
        <pc:sldLayoutChg chg="modTransition">
          <pc:chgData name="Kyle Bess" userId="33377f654aea0e1b" providerId="LiveId" clId="{DAFCCF2B-1B40-4433-9B5E-DB86E16E3B5F}" dt="2019-01-28T16:58:05.716" v="269"/>
          <pc:sldLayoutMkLst>
            <pc:docMk/>
            <pc:sldMasterMk cId="2549480021" sldId="2147483692"/>
            <pc:sldLayoutMk cId="3721534172" sldId="2147483706"/>
          </pc:sldLayoutMkLst>
        </pc:sldLayoutChg>
        <pc:sldLayoutChg chg="modTransition">
          <pc:chgData name="Kyle Bess" userId="33377f654aea0e1b" providerId="LiveId" clId="{DAFCCF2B-1B40-4433-9B5E-DB86E16E3B5F}" dt="2019-01-28T16:58:05.716" v="269"/>
          <pc:sldLayoutMkLst>
            <pc:docMk/>
            <pc:sldMasterMk cId="2549480021" sldId="2147483692"/>
            <pc:sldLayoutMk cId="363233635" sldId="2147483707"/>
          </pc:sldLayoutMkLst>
        </pc:sldLayoutChg>
        <pc:sldLayoutChg chg="modTransition">
          <pc:chgData name="Kyle Bess" userId="33377f654aea0e1b" providerId="LiveId" clId="{DAFCCF2B-1B40-4433-9B5E-DB86E16E3B5F}" dt="2019-01-28T16:58:05.716" v="269"/>
          <pc:sldLayoutMkLst>
            <pc:docMk/>
            <pc:sldMasterMk cId="2549480021" sldId="2147483692"/>
            <pc:sldLayoutMk cId="1342301145" sldId="2147483708"/>
          </pc:sldLayoutMkLst>
        </pc:sldLayoutChg>
        <pc:sldLayoutChg chg="modTransition">
          <pc:chgData name="Kyle Bess" userId="33377f654aea0e1b" providerId="LiveId" clId="{DAFCCF2B-1B40-4433-9B5E-DB86E16E3B5F}" dt="2019-01-28T16:58:05.716" v="269"/>
          <pc:sldLayoutMkLst>
            <pc:docMk/>
            <pc:sldMasterMk cId="2549480021" sldId="2147483692"/>
            <pc:sldLayoutMk cId="713289978" sldId="2147483709"/>
          </pc:sldLayoutMkLst>
        </pc:sldLayoutChg>
      </pc:sldMasterChg>
      <pc:sldMasterChg chg="modTransition modSldLayout">
        <pc:chgData name="Kyle Bess" userId="33377f654aea0e1b" providerId="LiveId" clId="{DAFCCF2B-1B40-4433-9B5E-DB86E16E3B5F}" dt="2019-01-28T16:58:48.122" v="270"/>
        <pc:sldMasterMkLst>
          <pc:docMk/>
          <pc:sldMasterMk cId="3058175600" sldId="2147483692"/>
        </pc:sldMasterMkLst>
        <pc:sldLayoutChg chg="modTransition">
          <pc:chgData name="Kyle Bess" userId="33377f654aea0e1b" providerId="LiveId" clId="{DAFCCF2B-1B40-4433-9B5E-DB86E16E3B5F}" dt="2019-01-28T16:58:48.122" v="270"/>
          <pc:sldLayoutMkLst>
            <pc:docMk/>
            <pc:sldMasterMk cId="3058175600" sldId="2147483692"/>
            <pc:sldLayoutMk cId="1705913335" sldId="2147483693"/>
          </pc:sldLayoutMkLst>
        </pc:sldLayoutChg>
        <pc:sldLayoutChg chg="modTransition">
          <pc:chgData name="Kyle Bess" userId="33377f654aea0e1b" providerId="LiveId" clId="{DAFCCF2B-1B40-4433-9B5E-DB86E16E3B5F}" dt="2019-01-28T16:58:48.122" v="270"/>
          <pc:sldLayoutMkLst>
            <pc:docMk/>
            <pc:sldMasterMk cId="3058175600" sldId="2147483692"/>
            <pc:sldLayoutMk cId="3286222226" sldId="2147483694"/>
          </pc:sldLayoutMkLst>
        </pc:sldLayoutChg>
        <pc:sldLayoutChg chg="modTransition">
          <pc:chgData name="Kyle Bess" userId="33377f654aea0e1b" providerId="LiveId" clId="{DAFCCF2B-1B40-4433-9B5E-DB86E16E3B5F}" dt="2019-01-28T16:58:48.122" v="270"/>
          <pc:sldLayoutMkLst>
            <pc:docMk/>
            <pc:sldMasterMk cId="3058175600" sldId="2147483692"/>
            <pc:sldLayoutMk cId="2176354041" sldId="2147483695"/>
          </pc:sldLayoutMkLst>
        </pc:sldLayoutChg>
        <pc:sldLayoutChg chg="modTransition">
          <pc:chgData name="Kyle Bess" userId="33377f654aea0e1b" providerId="LiveId" clId="{DAFCCF2B-1B40-4433-9B5E-DB86E16E3B5F}" dt="2019-01-28T16:58:48.122" v="270"/>
          <pc:sldLayoutMkLst>
            <pc:docMk/>
            <pc:sldMasterMk cId="3058175600" sldId="2147483692"/>
            <pc:sldLayoutMk cId="3080272225" sldId="2147483696"/>
          </pc:sldLayoutMkLst>
        </pc:sldLayoutChg>
        <pc:sldLayoutChg chg="modTransition">
          <pc:chgData name="Kyle Bess" userId="33377f654aea0e1b" providerId="LiveId" clId="{DAFCCF2B-1B40-4433-9B5E-DB86E16E3B5F}" dt="2019-01-28T16:58:48.122" v="270"/>
          <pc:sldLayoutMkLst>
            <pc:docMk/>
            <pc:sldMasterMk cId="3058175600" sldId="2147483692"/>
            <pc:sldLayoutMk cId="2301804488" sldId="2147483697"/>
          </pc:sldLayoutMkLst>
        </pc:sldLayoutChg>
        <pc:sldLayoutChg chg="modTransition">
          <pc:chgData name="Kyle Bess" userId="33377f654aea0e1b" providerId="LiveId" clId="{DAFCCF2B-1B40-4433-9B5E-DB86E16E3B5F}" dt="2019-01-28T16:58:48.122" v="270"/>
          <pc:sldLayoutMkLst>
            <pc:docMk/>
            <pc:sldMasterMk cId="3058175600" sldId="2147483692"/>
            <pc:sldLayoutMk cId="857810904" sldId="2147483698"/>
          </pc:sldLayoutMkLst>
        </pc:sldLayoutChg>
        <pc:sldLayoutChg chg="modTransition">
          <pc:chgData name="Kyle Bess" userId="33377f654aea0e1b" providerId="LiveId" clId="{DAFCCF2B-1B40-4433-9B5E-DB86E16E3B5F}" dt="2019-01-28T16:58:48.122" v="270"/>
          <pc:sldLayoutMkLst>
            <pc:docMk/>
            <pc:sldMasterMk cId="3058175600" sldId="2147483692"/>
            <pc:sldLayoutMk cId="4217631159" sldId="2147483699"/>
          </pc:sldLayoutMkLst>
        </pc:sldLayoutChg>
        <pc:sldLayoutChg chg="modTransition">
          <pc:chgData name="Kyle Bess" userId="33377f654aea0e1b" providerId="LiveId" clId="{DAFCCF2B-1B40-4433-9B5E-DB86E16E3B5F}" dt="2019-01-28T16:58:48.122" v="270"/>
          <pc:sldLayoutMkLst>
            <pc:docMk/>
            <pc:sldMasterMk cId="3058175600" sldId="2147483692"/>
            <pc:sldLayoutMk cId="1572142192" sldId="2147483700"/>
          </pc:sldLayoutMkLst>
        </pc:sldLayoutChg>
        <pc:sldLayoutChg chg="modTransition">
          <pc:chgData name="Kyle Bess" userId="33377f654aea0e1b" providerId="LiveId" clId="{DAFCCF2B-1B40-4433-9B5E-DB86E16E3B5F}" dt="2019-01-28T16:58:48.122" v="270"/>
          <pc:sldLayoutMkLst>
            <pc:docMk/>
            <pc:sldMasterMk cId="3058175600" sldId="2147483692"/>
            <pc:sldLayoutMk cId="3297178569" sldId="2147483701"/>
          </pc:sldLayoutMkLst>
        </pc:sldLayoutChg>
        <pc:sldLayoutChg chg="modTransition">
          <pc:chgData name="Kyle Bess" userId="33377f654aea0e1b" providerId="LiveId" clId="{DAFCCF2B-1B40-4433-9B5E-DB86E16E3B5F}" dt="2019-01-28T16:58:48.122" v="270"/>
          <pc:sldLayoutMkLst>
            <pc:docMk/>
            <pc:sldMasterMk cId="3058175600" sldId="2147483692"/>
            <pc:sldLayoutMk cId="1793559574" sldId="2147483702"/>
          </pc:sldLayoutMkLst>
        </pc:sldLayoutChg>
        <pc:sldLayoutChg chg="modTransition">
          <pc:chgData name="Kyle Bess" userId="33377f654aea0e1b" providerId="LiveId" clId="{DAFCCF2B-1B40-4433-9B5E-DB86E16E3B5F}" dt="2019-01-28T16:58:48.122" v="270"/>
          <pc:sldLayoutMkLst>
            <pc:docMk/>
            <pc:sldMasterMk cId="3058175600" sldId="2147483692"/>
            <pc:sldLayoutMk cId="4010089970" sldId="2147483703"/>
          </pc:sldLayoutMkLst>
        </pc:sldLayoutChg>
        <pc:sldLayoutChg chg="modTransition">
          <pc:chgData name="Kyle Bess" userId="33377f654aea0e1b" providerId="LiveId" clId="{DAFCCF2B-1B40-4433-9B5E-DB86E16E3B5F}" dt="2019-01-28T16:58:48.122" v="270"/>
          <pc:sldLayoutMkLst>
            <pc:docMk/>
            <pc:sldMasterMk cId="3058175600" sldId="2147483692"/>
            <pc:sldLayoutMk cId="2600253907" sldId="2147483705"/>
          </pc:sldLayoutMkLst>
        </pc:sldLayoutChg>
        <pc:sldLayoutChg chg="modTransition">
          <pc:chgData name="Kyle Bess" userId="33377f654aea0e1b" providerId="LiveId" clId="{DAFCCF2B-1B40-4433-9B5E-DB86E16E3B5F}" dt="2019-01-28T16:58:48.122" v="270"/>
          <pc:sldLayoutMkLst>
            <pc:docMk/>
            <pc:sldMasterMk cId="3058175600" sldId="2147483692"/>
            <pc:sldLayoutMk cId="758325541" sldId="2147483706"/>
          </pc:sldLayoutMkLst>
        </pc:sldLayoutChg>
        <pc:sldLayoutChg chg="modTransition">
          <pc:chgData name="Kyle Bess" userId="33377f654aea0e1b" providerId="LiveId" clId="{DAFCCF2B-1B40-4433-9B5E-DB86E16E3B5F}" dt="2019-01-28T16:58:48.122" v="270"/>
          <pc:sldLayoutMkLst>
            <pc:docMk/>
            <pc:sldMasterMk cId="3058175600" sldId="2147483692"/>
            <pc:sldLayoutMk cId="1986444314" sldId="2147483707"/>
          </pc:sldLayoutMkLst>
        </pc:sldLayoutChg>
        <pc:sldLayoutChg chg="modTransition">
          <pc:chgData name="Kyle Bess" userId="33377f654aea0e1b" providerId="LiveId" clId="{DAFCCF2B-1B40-4433-9B5E-DB86E16E3B5F}" dt="2019-01-28T16:58:48.122" v="270"/>
          <pc:sldLayoutMkLst>
            <pc:docMk/>
            <pc:sldMasterMk cId="3058175600" sldId="2147483692"/>
            <pc:sldLayoutMk cId="2940675771" sldId="2147483708"/>
          </pc:sldLayoutMkLst>
        </pc:sldLayoutChg>
        <pc:sldLayoutChg chg="modTransition">
          <pc:chgData name="Kyle Bess" userId="33377f654aea0e1b" providerId="LiveId" clId="{DAFCCF2B-1B40-4433-9B5E-DB86E16E3B5F}" dt="2019-01-28T16:58:48.122" v="270"/>
          <pc:sldLayoutMkLst>
            <pc:docMk/>
            <pc:sldMasterMk cId="3058175600" sldId="2147483692"/>
            <pc:sldLayoutMk cId="3279502297" sldId="2147483709"/>
          </pc:sldLayoutMkLst>
        </pc:sldLayoutChg>
      </pc:sldMasterChg>
      <pc:sldMasterChg chg="modTransition modSldLayout">
        <pc:chgData name="Kyle Bess" userId="33377f654aea0e1b" providerId="LiveId" clId="{DAFCCF2B-1B40-4433-9B5E-DB86E16E3B5F}" dt="2019-01-28T16:58:49.441" v="271"/>
        <pc:sldMasterMkLst>
          <pc:docMk/>
          <pc:sldMasterMk cId="3243277446" sldId="2147483710"/>
        </pc:sldMasterMkLst>
        <pc:sldLayoutChg chg="modTransition">
          <pc:chgData name="Kyle Bess" userId="33377f654aea0e1b" providerId="LiveId" clId="{DAFCCF2B-1B40-4433-9B5E-DB86E16E3B5F}" dt="2019-01-28T16:58:49.441" v="271"/>
          <pc:sldLayoutMkLst>
            <pc:docMk/>
            <pc:sldMasterMk cId="3243277446" sldId="2147483710"/>
            <pc:sldLayoutMk cId="4035281087" sldId="2147483711"/>
          </pc:sldLayoutMkLst>
        </pc:sldLayoutChg>
        <pc:sldLayoutChg chg="modTransition">
          <pc:chgData name="Kyle Bess" userId="33377f654aea0e1b" providerId="LiveId" clId="{DAFCCF2B-1B40-4433-9B5E-DB86E16E3B5F}" dt="2019-01-28T16:58:49.441" v="271"/>
          <pc:sldLayoutMkLst>
            <pc:docMk/>
            <pc:sldMasterMk cId="3243277446" sldId="2147483710"/>
            <pc:sldLayoutMk cId="1536620673" sldId="2147483712"/>
          </pc:sldLayoutMkLst>
        </pc:sldLayoutChg>
        <pc:sldLayoutChg chg="modTransition">
          <pc:chgData name="Kyle Bess" userId="33377f654aea0e1b" providerId="LiveId" clId="{DAFCCF2B-1B40-4433-9B5E-DB86E16E3B5F}" dt="2019-01-28T16:58:49.441" v="271"/>
          <pc:sldLayoutMkLst>
            <pc:docMk/>
            <pc:sldMasterMk cId="3243277446" sldId="2147483710"/>
            <pc:sldLayoutMk cId="4143250400" sldId="2147483713"/>
          </pc:sldLayoutMkLst>
        </pc:sldLayoutChg>
        <pc:sldLayoutChg chg="modTransition">
          <pc:chgData name="Kyle Bess" userId="33377f654aea0e1b" providerId="LiveId" clId="{DAFCCF2B-1B40-4433-9B5E-DB86E16E3B5F}" dt="2019-01-28T16:58:49.441" v="271"/>
          <pc:sldLayoutMkLst>
            <pc:docMk/>
            <pc:sldMasterMk cId="3243277446" sldId="2147483710"/>
            <pc:sldLayoutMk cId="1285946012" sldId="2147483714"/>
          </pc:sldLayoutMkLst>
        </pc:sldLayoutChg>
        <pc:sldLayoutChg chg="modTransition">
          <pc:chgData name="Kyle Bess" userId="33377f654aea0e1b" providerId="LiveId" clId="{DAFCCF2B-1B40-4433-9B5E-DB86E16E3B5F}" dt="2019-01-28T16:58:49.441" v="271"/>
          <pc:sldLayoutMkLst>
            <pc:docMk/>
            <pc:sldMasterMk cId="3243277446" sldId="2147483710"/>
            <pc:sldLayoutMk cId="1856333743" sldId="2147483715"/>
          </pc:sldLayoutMkLst>
        </pc:sldLayoutChg>
        <pc:sldLayoutChg chg="modTransition">
          <pc:chgData name="Kyle Bess" userId="33377f654aea0e1b" providerId="LiveId" clId="{DAFCCF2B-1B40-4433-9B5E-DB86E16E3B5F}" dt="2019-01-28T16:58:49.441" v="271"/>
          <pc:sldLayoutMkLst>
            <pc:docMk/>
            <pc:sldMasterMk cId="3243277446" sldId="2147483710"/>
            <pc:sldLayoutMk cId="1589066601" sldId="2147483716"/>
          </pc:sldLayoutMkLst>
        </pc:sldLayoutChg>
        <pc:sldLayoutChg chg="modTransition">
          <pc:chgData name="Kyle Bess" userId="33377f654aea0e1b" providerId="LiveId" clId="{DAFCCF2B-1B40-4433-9B5E-DB86E16E3B5F}" dt="2019-01-28T16:58:49.441" v="271"/>
          <pc:sldLayoutMkLst>
            <pc:docMk/>
            <pc:sldMasterMk cId="3243277446" sldId="2147483710"/>
            <pc:sldLayoutMk cId="597866130" sldId="2147483717"/>
          </pc:sldLayoutMkLst>
        </pc:sldLayoutChg>
        <pc:sldLayoutChg chg="modTransition">
          <pc:chgData name="Kyle Bess" userId="33377f654aea0e1b" providerId="LiveId" clId="{DAFCCF2B-1B40-4433-9B5E-DB86E16E3B5F}" dt="2019-01-28T16:58:49.441" v="271"/>
          <pc:sldLayoutMkLst>
            <pc:docMk/>
            <pc:sldMasterMk cId="3243277446" sldId="2147483710"/>
            <pc:sldLayoutMk cId="778558497" sldId="2147483718"/>
          </pc:sldLayoutMkLst>
        </pc:sldLayoutChg>
        <pc:sldLayoutChg chg="modTransition">
          <pc:chgData name="Kyle Bess" userId="33377f654aea0e1b" providerId="LiveId" clId="{DAFCCF2B-1B40-4433-9B5E-DB86E16E3B5F}" dt="2019-01-28T16:58:49.441" v="271"/>
          <pc:sldLayoutMkLst>
            <pc:docMk/>
            <pc:sldMasterMk cId="3243277446" sldId="2147483710"/>
            <pc:sldLayoutMk cId="726856310" sldId="2147483719"/>
          </pc:sldLayoutMkLst>
        </pc:sldLayoutChg>
        <pc:sldLayoutChg chg="modTransition">
          <pc:chgData name="Kyle Bess" userId="33377f654aea0e1b" providerId="LiveId" clId="{DAFCCF2B-1B40-4433-9B5E-DB86E16E3B5F}" dt="2019-01-28T16:58:49.441" v="271"/>
          <pc:sldLayoutMkLst>
            <pc:docMk/>
            <pc:sldMasterMk cId="3243277446" sldId="2147483710"/>
            <pc:sldLayoutMk cId="690314154" sldId="2147483720"/>
          </pc:sldLayoutMkLst>
        </pc:sldLayoutChg>
        <pc:sldLayoutChg chg="modTransition">
          <pc:chgData name="Kyle Bess" userId="33377f654aea0e1b" providerId="LiveId" clId="{DAFCCF2B-1B40-4433-9B5E-DB86E16E3B5F}" dt="2019-01-28T16:58:49.441" v="271"/>
          <pc:sldLayoutMkLst>
            <pc:docMk/>
            <pc:sldMasterMk cId="3243277446" sldId="2147483710"/>
            <pc:sldLayoutMk cId="3402778510" sldId="2147483721"/>
          </pc:sldLayoutMkLst>
        </pc:sldLayoutChg>
        <pc:sldLayoutChg chg="modTransition">
          <pc:chgData name="Kyle Bess" userId="33377f654aea0e1b" providerId="LiveId" clId="{DAFCCF2B-1B40-4433-9B5E-DB86E16E3B5F}" dt="2019-01-28T16:58:49.441" v="271"/>
          <pc:sldLayoutMkLst>
            <pc:docMk/>
            <pc:sldMasterMk cId="3243277446" sldId="2147483710"/>
            <pc:sldLayoutMk cId="1185636290" sldId="2147483723"/>
          </pc:sldLayoutMkLst>
        </pc:sldLayoutChg>
        <pc:sldLayoutChg chg="modTransition">
          <pc:chgData name="Kyle Bess" userId="33377f654aea0e1b" providerId="LiveId" clId="{DAFCCF2B-1B40-4433-9B5E-DB86E16E3B5F}" dt="2019-01-28T16:58:49.441" v="271"/>
          <pc:sldLayoutMkLst>
            <pc:docMk/>
            <pc:sldMasterMk cId="3243277446" sldId="2147483710"/>
            <pc:sldLayoutMk cId="1963774685" sldId="2147483724"/>
          </pc:sldLayoutMkLst>
        </pc:sldLayoutChg>
        <pc:sldLayoutChg chg="modTransition">
          <pc:chgData name="Kyle Bess" userId="33377f654aea0e1b" providerId="LiveId" clId="{DAFCCF2B-1B40-4433-9B5E-DB86E16E3B5F}" dt="2019-01-28T16:58:49.441" v="271"/>
          <pc:sldLayoutMkLst>
            <pc:docMk/>
            <pc:sldMasterMk cId="3243277446" sldId="2147483710"/>
            <pc:sldLayoutMk cId="132850130" sldId="2147483725"/>
          </pc:sldLayoutMkLst>
        </pc:sldLayoutChg>
        <pc:sldLayoutChg chg="modTransition">
          <pc:chgData name="Kyle Bess" userId="33377f654aea0e1b" providerId="LiveId" clId="{DAFCCF2B-1B40-4433-9B5E-DB86E16E3B5F}" dt="2019-01-28T16:58:49.441" v="271"/>
          <pc:sldLayoutMkLst>
            <pc:docMk/>
            <pc:sldMasterMk cId="3243277446" sldId="2147483710"/>
            <pc:sldLayoutMk cId="995070880" sldId="2147483726"/>
          </pc:sldLayoutMkLst>
        </pc:sldLayoutChg>
        <pc:sldLayoutChg chg="modTransition">
          <pc:chgData name="Kyle Bess" userId="33377f654aea0e1b" providerId="LiveId" clId="{DAFCCF2B-1B40-4433-9B5E-DB86E16E3B5F}" dt="2019-01-28T16:58:49.441" v="271"/>
          <pc:sldLayoutMkLst>
            <pc:docMk/>
            <pc:sldMasterMk cId="3243277446" sldId="2147483710"/>
            <pc:sldLayoutMk cId="406991276" sldId="2147483727"/>
          </pc:sldLayoutMkLst>
        </pc:sldLayoutChg>
      </pc:sldMasterChg>
      <pc:sldMasterChg chg="modTransition modSldLayout">
        <pc:chgData name="Kyle Bess" userId="33377f654aea0e1b" providerId="LiveId" clId="{DAFCCF2B-1B40-4433-9B5E-DB86E16E3B5F}" dt="2019-01-28T16:58:51.879" v="272"/>
        <pc:sldMasterMkLst>
          <pc:docMk/>
          <pc:sldMasterMk cId="1597521062" sldId="2147483728"/>
        </pc:sldMasterMkLst>
        <pc:sldLayoutChg chg="modTransition">
          <pc:chgData name="Kyle Bess" userId="33377f654aea0e1b" providerId="LiveId" clId="{DAFCCF2B-1B40-4433-9B5E-DB86E16E3B5F}" dt="2019-01-28T16:58:51.879" v="272"/>
          <pc:sldLayoutMkLst>
            <pc:docMk/>
            <pc:sldMasterMk cId="1597521062" sldId="2147483728"/>
            <pc:sldLayoutMk cId="423976425" sldId="2147483729"/>
          </pc:sldLayoutMkLst>
        </pc:sldLayoutChg>
        <pc:sldLayoutChg chg="modTransition">
          <pc:chgData name="Kyle Bess" userId="33377f654aea0e1b" providerId="LiveId" clId="{DAFCCF2B-1B40-4433-9B5E-DB86E16E3B5F}" dt="2019-01-28T16:58:51.879" v="272"/>
          <pc:sldLayoutMkLst>
            <pc:docMk/>
            <pc:sldMasterMk cId="1597521062" sldId="2147483728"/>
            <pc:sldLayoutMk cId="3600847588" sldId="2147483730"/>
          </pc:sldLayoutMkLst>
        </pc:sldLayoutChg>
        <pc:sldLayoutChg chg="modTransition">
          <pc:chgData name="Kyle Bess" userId="33377f654aea0e1b" providerId="LiveId" clId="{DAFCCF2B-1B40-4433-9B5E-DB86E16E3B5F}" dt="2019-01-28T16:58:51.879" v="272"/>
          <pc:sldLayoutMkLst>
            <pc:docMk/>
            <pc:sldMasterMk cId="1597521062" sldId="2147483728"/>
            <pc:sldLayoutMk cId="578955880" sldId="2147483731"/>
          </pc:sldLayoutMkLst>
        </pc:sldLayoutChg>
        <pc:sldLayoutChg chg="modTransition">
          <pc:chgData name="Kyle Bess" userId="33377f654aea0e1b" providerId="LiveId" clId="{DAFCCF2B-1B40-4433-9B5E-DB86E16E3B5F}" dt="2019-01-28T16:58:51.879" v="272"/>
          <pc:sldLayoutMkLst>
            <pc:docMk/>
            <pc:sldMasterMk cId="1597521062" sldId="2147483728"/>
            <pc:sldLayoutMk cId="1193363295" sldId="2147483732"/>
          </pc:sldLayoutMkLst>
        </pc:sldLayoutChg>
        <pc:sldLayoutChg chg="modTransition">
          <pc:chgData name="Kyle Bess" userId="33377f654aea0e1b" providerId="LiveId" clId="{DAFCCF2B-1B40-4433-9B5E-DB86E16E3B5F}" dt="2019-01-28T16:58:51.879" v="272"/>
          <pc:sldLayoutMkLst>
            <pc:docMk/>
            <pc:sldMasterMk cId="1597521062" sldId="2147483728"/>
            <pc:sldLayoutMk cId="2953362224" sldId="2147483733"/>
          </pc:sldLayoutMkLst>
        </pc:sldLayoutChg>
        <pc:sldLayoutChg chg="modTransition">
          <pc:chgData name="Kyle Bess" userId="33377f654aea0e1b" providerId="LiveId" clId="{DAFCCF2B-1B40-4433-9B5E-DB86E16E3B5F}" dt="2019-01-28T16:58:51.879" v="272"/>
          <pc:sldLayoutMkLst>
            <pc:docMk/>
            <pc:sldMasterMk cId="1597521062" sldId="2147483728"/>
            <pc:sldLayoutMk cId="566062985" sldId="2147483734"/>
          </pc:sldLayoutMkLst>
        </pc:sldLayoutChg>
        <pc:sldLayoutChg chg="modTransition">
          <pc:chgData name="Kyle Bess" userId="33377f654aea0e1b" providerId="LiveId" clId="{DAFCCF2B-1B40-4433-9B5E-DB86E16E3B5F}" dt="2019-01-28T16:58:51.879" v="272"/>
          <pc:sldLayoutMkLst>
            <pc:docMk/>
            <pc:sldMasterMk cId="1597521062" sldId="2147483728"/>
            <pc:sldLayoutMk cId="1795609477" sldId="2147483735"/>
          </pc:sldLayoutMkLst>
        </pc:sldLayoutChg>
        <pc:sldLayoutChg chg="modTransition">
          <pc:chgData name="Kyle Bess" userId="33377f654aea0e1b" providerId="LiveId" clId="{DAFCCF2B-1B40-4433-9B5E-DB86E16E3B5F}" dt="2019-01-28T16:58:51.879" v="272"/>
          <pc:sldLayoutMkLst>
            <pc:docMk/>
            <pc:sldMasterMk cId="1597521062" sldId="2147483728"/>
            <pc:sldLayoutMk cId="3544021386" sldId="2147483736"/>
          </pc:sldLayoutMkLst>
        </pc:sldLayoutChg>
        <pc:sldLayoutChg chg="modTransition">
          <pc:chgData name="Kyle Bess" userId="33377f654aea0e1b" providerId="LiveId" clId="{DAFCCF2B-1B40-4433-9B5E-DB86E16E3B5F}" dt="2019-01-28T16:58:51.879" v="272"/>
          <pc:sldLayoutMkLst>
            <pc:docMk/>
            <pc:sldMasterMk cId="1597521062" sldId="2147483728"/>
            <pc:sldLayoutMk cId="33856984" sldId="2147483737"/>
          </pc:sldLayoutMkLst>
        </pc:sldLayoutChg>
        <pc:sldLayoutChg chg="modTransition">
          <pc:chgData name="Kyle Bess" userId="33377f654aea0e1b" providerId="LiveId" clId="{DAFCCF2B-1B40-4433-9B5E-DB86E16E3B5F}" dt="2019-01-28T16:58:51.879" v="272"/>
          <pc:sldLayoutMkLst>
            <pc:docMk/>
            <pc:sldMasterMk cId="1597521062" sldId="2147483728"/>
            <pc:sldLayoutMk cId="4063770954" sldId="2147483738"/>
          </pc:sldLayoutMkLst>
        </pc:sldLayoutChg>
        <pc:sldLayoutChg chg="modTransition">
          <pc:chgData name="Kyle Bess" userId="33377f654aea0e1b" providerId="LiveId" clId="{DAFCCF2B-1B40-4433-9B5E-DB86E16E3B5F}" dt="2019-01-28T16:58:51.879" v="272"/>
          <pc:sldLayoutMkLst>
            <pc:docMk/>
            <pc:sldMasterMk cId="1597521062" sldId="2147483728"/>
            <pc:sldLayoutMk cId="2576595412" sldId="2147483739"/>
          </pc:sldLayoutMkLst>
        </pc:sldLayoutChg>
        <pc:sldLayoutChg chg="delSp">
          <pc:chgData name="Kyle Bess" userId="33377f654aea0e1b" providerId="LiveId" clId="{DAFCCF2B-1B40-4433-9B5E-DB86E16E3B5F}" dt="2019-01-28T16:58:51.879" v="272"/>
          <pc:sldLayoutMkLst>
            <pc:docMk/>
            <pc:sldMasterMk cId="1597521062" sldId="2147483728"/>
            <pc:sldLayoutMk cId="2382586781" sldId="2147483740"/>
          </pc:sldLayoutMkLst>
          <pc:cxnChg chg="del">
            <ac:chgData name="Kyle Bess" userId="33377f654aea0e1b" providerId="LiveId" clId="{DAFCCF2B-1B40-4433-9B5E-DB86E16E3B5F}" dt="2019-01-28T16:58:51.879" v="272"/>
            <ac:cxnSpMkLst>
              <pc:docMk/>
              <pc:sldMasterMk cId="1597521062" sldId="2147483728"/>
              <pc:sldLayoutMk cId="2382586781" sldId="2147483740"/>
              <ac:cxnSpMk id="17" creationId="{00000000-0000-0000-0000-000000000000}"/>
            </ac:cxnSpMkLst>
          </pc:cxnChg>
          <pc:cxnChg chg="del">
            <ac:chgData name="Kyle Bess" userId="33377f654aea0e1b" providerId="LiveId" clId="{DAFCCF2B-1B40-4433-9B5E-DB86E16E3B5F}" dt="2019-01-28T16:58:51.879" v="272"/>
            <ac:cxnSpMkLst>
              <pc:docMk/>
              <pc:sldMasterMk cId="1597521062" sldId="2147483728"/>
              <pc:sldLayoutMk cId="2382586781" sldId="2147483740"/>
              <ac:cxnSpMk id="18" creationId="{00000000-0000-0000-0000-000000000000}"/>
            </ac:cxnSpMkLst>
          </pc:cxnChg>
        </pc:sldLayoutChg>
      </pc:sldMasterChg>
      <pc:sldMasterChg chg="modTransition modSldLayout">
        <pc:chgData name="Kyle Bess" userId="33377f654aea0e1b" providerId="LiveId" clId="{DAFCCF2B-1B40-4433-9B5E-DB86E16E3B5F}" dt="2019-01-28T16:58:57.443" v="274"/>
        <pc:sldMasterMkLst>
          <pc:docMk/>
          <pc:sldMasterMk cId="2544376744" sldId="2147483741"/>
        </pc:sldMasterMkLst>
        <pc:sldLayoutChg chg="modTransition">
          <pc:chgData name="Kyle Bess" userId="33377f654aea0e1b" providerId="LiveId" clId="{DAFCCF2B-1B40-4433-9B5E-DB86E16E3B5F}" dt="2019-01-28T16:58:57.443" v="274"/>
          <pc:sldLayoutMkLst>
            <pc:docMk/>
            <pc:sldMasterMk cId="2544376744" sldId="2147483741"/>
            <pc:sldLayoutMk cId="2640993373" sldId="2147483742"/>
          </pc:sldLayoutMkLst>
        </pc:sldLayoutChg>
        <pc:sldLayoutChg chg="modTransition">
          <pc:chgData name="Kyle Bess" userId="33377f654aea0e1b" providerId="LiveId" clId="{DAFCCF2B-1B40-4433-9B5E-DB86E16E3B5F}" dt="2019-01-28T16:58:57.443" v="274"/>
          <pc:sldLayoutMkLst>
            <pc:docMk/>
            <pc:sldMasterMk cId="2544376744" sldId="2147483741"/>
            <pc:sldLayoutMk cId="3696267788" sldId="2147483743"/>
          </pc:sldLayoutMkLst>
        </pc:sldLayoutChg>
        <pc:sldLayoutChg chg="modTransition">
          <pc:chgData name="Kyle Bess" userId="33377f654aea0e1b" providerId="LiveId" clId="{DAFCCF2B-1B40-4433-9B5E-DB86E16E3B5F}" dt="2019-01-28T16:58:57.443" v="274"/>
          <pc:sldLayoutMkLst>
            <pc:docMk/>
            <pc:sldMasterMk cId="2544376744" sldId="2147483741"/>
            <pc:sldLayoutMk cId="137815837" sldId="2147483744"/>
          </pc:sldLayoutMkLst>
        </pc:sldLayoutChg>
        <pc:sldLayoutChg chg="modTransition">
          <pc:chgData name="Kyle Bess" userId="33377f654aea0e1b" providerId="LiveId" clId="{DAFCCF2B-1B40-4433-9B5E-DB86E16E3B5F}" dt="2019-01-28T16:58:57.443" v="274"/>
          <pc:sldLayoutMkLst>
            <pc:docMk/>
            <pc:sldMasterMk cId="2544376744" sldId="2147483741"/>
            <pc:sldLayoutMk cId="124202590" sldId="2147483745"/>
          </pc:sldLayoutMkLst>
        </pc:sldLayoutChg>
        <pc:sldLayoutChg chg="modTransition">
          <pc:chgData name="Kyle Bess" userId="33377f654aea0e1b" providerId="LiveId" clId="{DAFCCF2B-1B40-4433-9B5E-DB86E16E3B5F}" dt="2019-01-28T16:58:57.443" v="274"/>
          <pc:sldLayoutMkLst>
            <pc:docMk/>
            <pc:sldMasterMk cId="2544376744" sldId="2147483741"/>
            <pc:sldLayoutMk cId="1302829189" sldId="2147483746"/>
          </pc:sldLayoutMkLst>
        </pc:sldLayoutChg>
        <pc:sldLayoutChg chg="modTransition">
          <pc:chgData name="Kyle Bess" userId="33377f654aea0e1b" providerId="LiveId" clId="{DAFCCF2B-1B40-4433-9B5E-DB86E16E3B5F}" dt="2019-01-28T16:58:57.443" v="274"/>
          <pc:sldLayoutMkLst>
            <pc:docMk/>
            <pc:sldMasterMk cId="2544376744" sldId="2147483741"/>
            <pc:sldLayoutMk cId="3587204001" sldId="2147483747"/>
          </pc:sldLayoutMkLst>
        </pc:sldLayoutChg>
        <pc:sldLayoutChg chg="modTransition">
          <pc:chgData name="Kyle Bess" userId="33377f654aea0e1b" providerId="LiveId" clId="{DAFCCF2B-1B40-4433-9B5E-DB86E16E3B5F}" dt="2019-01-28T16:58:57.443" v="274"/>
          <pc:sldLayoutMkLst>
            <pc:docMk/>
            <pc:sldMasterMk cId="2544376744" sldId="2147483741"/>
            <pc:sldLayoutMk cId="1088318979" sldId="2147483748"/>
          </pc:sldLayoutMkLst>
        </pc:sldLayoutChg>
        <pc:sldLayoutChg chg="modTransition">
          <pc:chgData name="Kyle Bess" userId="33377f654aea0e1b" providerId="LiveId" clId="{DAFCCF2B-1B40-4433-9B5E-DB86E16E3B5F}" dt="2019-01-28T16:58:57.443" v="274"/>
          <pc:sldLayoutMkLst>
            <pc:docMk/>
            <pc:sldMasterMk cId="2544376744" sldId="2147483741"/>
            <pc:sldLayoutMk cId="836002170" sldId="2147483749"/>
          </pc:sldLayoutMkLst>
        </pc:sldLayoutChg>
        <pc:sldLayoutChg chg="modTransition">
          <pc:chgData name="Kyle Bess" userId="33377f654aea0e1b" providerId="LiveId" clId="{DAFCCF2B-1B40-4433-9B5E-DB86E16E3B5F}" dt="2019-01-28T16:58:57.443" v="274"/>
          <pc:sldLayoutMkLst>
            <pc:docMk/>
            <pc:sldMasterMk cId="2544376744" sldId="2147483741"/>
            <pc:sldLayoutMk cId="2641352053" sldId="2147483750"/>
          </pc:sldLayoutMkLst>
        </pc:sldLayoutChg>
        <pc:sldLayoutChg chg="modTransition">
          <pc:chgData name="Kyle Bess" userId="33377f654aea0e1b" providerId="LiveId" clId="{DAFCCF2B-1B40-4433-9B5E-DB86E16E3B5F}" dt="2019-01-28T16:58:57.443" v="274"/>
          <pc:sldLayoutMkLst>
            <pc:docMk/>
            <pc:sldMasterMk cId="2544376744" sldId="2147483741"/>
            <pc:sldLayoutMk cId="532078513" sldId="2147483755"/>
          </pc:sldLayoutMkLst>
        </pc:sldLayoutChg>
        <pc:sldLayoutChg chg="modTransition">
          <pc:chgData name="Kyle Bess" userId="33377f654aea0e1b" providerId="LiveId" clId="{DAFCCF2B-1B40-4433-9B5E-DB86E16E3B5F}" dt="2019-01-28T16:58:57.443" v="274"/>
          <pc:sldLayoutMkLst>
            <pc:docMk/>
            <pc:sldMasterMk cId="2544376744" sldId="2147483741"/>
            <pc:sldLayoutMk cId="2085627982" sldId="2147483757"/>
          </pc:sldLayoutMkLst>
        </pc:sldLayoutChg>
        <pc:sldLayoutChg chg="modTransition">
          <pc:chgData name="Kyle Bess" userId="33377f654aea0e1b" providerId="LiveId" clId="{DAFCCF2B-1B40-4433-9B5E-DB86E16E3B5F}" dt="2019-01-28T16:58:57.443" v="274"/>
          <pc:sldLayoutMkLst>
            <pc:docMk/>
            <pc:sldMasterMk cId="2544376744" sldId="2147483741"/>
            <pc:sldLayoutMk cId="2511203677" sldId="2147483758"/>
          </pc:sldLayoutMkLst>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AA4C04B-096F-4137-BEAE-65EF532A572F}" type="doc">
      <dgm:prSet loTypeId="urn:microsoft.com/office/officeart/2018/2/layout/IconVerticalSolidList" loCatId="icon" qsTypeId="urn:microsoft.com/office/officeart/2005/8/quickstyle/simple4" qsCatId="simple" csTypeId="urn:microsoft.com/office/officeart/2018/5/colors/Iconchunking_neutralicontext_colorful1" csCatId="colorful" phldr="1"/>
      <dgm:spPr/>
      <dgm:t>
        <a:bodyPr/>
        <a:lstStyle/>
        <a:p>
          <a:endParaRPr lang="en-US"/>
        </a:p>
      </dgm:t>
    </dgm:pt>
    <dgm:pt modelId="{D8FA9DD0-EF64-48E9-A0B9-AC103117E24E}">
      <dgm:prSet/>
      <dgm:spPr/>
      <dgm:t>
        <a:bodyPr/>
        <a:lstStyle/>
        <a:p>
          <a:r>
            <a:rPr lang="en-US" b="0" i="0"/>
            <a:t>Art </a:t>
          </a:r>
          <a:endParaRPr lang="en-US"/>
        </a:p>
      </dgm:t>
    </dgm:pt>
    <dgm:pt modelId="{02A66F80-CFD7-4F76-8BAA-4BF390ED517A}" type="parTrans" cxnId="{CEFF364B-6F7E-43A6-9EBE-081B8AABD2E0}">
      <dgm:prSet/>
      <dgm:spPr/>
      <dgm:t>
        <a:bodyPr/>
        <a:lstStyle/>
        <a:p>
          <a:endParaRPr lang="en-US"/>
        </a:p>
      </dgm:t>
    </dgm:pt>
    <dgm:pt modelId="{110ECFE4-12C4-4F2F-982B-ED9C4EE7D3A5}" type="sibTrans" cxnId="{CEFF364B-6F7E-43A6-9EBE-081B8AABD2E0}">
      <dgm:prSet/>
      <dgm:spPr/>
      <dgm:t>
        <a:bodyPr/>
        <a:lstStyle/>
        <a:p>
          <a:endParaRPr lang="en-US"/>
        </a:p>
      </dgm:t>
    </dgm:pt>
    <dgm:pt modelId="{A27DFC9D-16FE-4E38-BCA3-03B9867DEC24}">
      <dgm:prSet/>
      <dgm:spPr/>
      <dgm:t>
        <a:bodyPr/>
        <a:lstStyle/>
        <a:p>
          <a:r>
            <a:rPr lang="en-US" b="0" i="0"/>
            <a:t>Bring life to the game through a pixel art style</a:t>
          </a:r>
          <a:endParaRPr lang="en-US"/>
        </a:p>
      </dgm:t>
    </dgm:pt>
    <dgm:pt modelId="{0F172F71-A57F-4780-ACFF-3A45DD5D4167}" type="parTrans" cxnId="{25CDB5E7-45AE-43A5-A419-3513D78B49A5}">
      <dgm:prSet/>
      <dgm:spPr/>
      <dgm:t>
        <a:bodyPr/>
        <a:lstStyle/>
        <a:p>
          <a:endParaRPr lang="en-US"/>
        </a:p>
      </dgm:t>
    </dgm:pt>
    <dgm:pt modelId="{1294633F-A6FE-4EF0-B8E9-000793889A74}" type="sibTrans" cxnId="{25CDB5E7-45AE-43A5-A419-3513D78B49A5}">
      <dgm:prSet/>
      <dgm:spPr/>
      <dgm:t>
        <a:bodyPr/>
        <a:lstStyle/>
        <a:p>
          <a:endParaRPr lang="en-US"/>
        </a:p>
      </dgm:t>
    </dgm:pt>
    <dgm:pt modelId="{1D50EF51-C7EC-434A-890A-067C3AC88D6A}">
      <dgm:prSet/>
      <dgm:spPr/>
      <dgm:t>
        <a:bodyPr/>
        <a:lstStyle/>
        <a:p>
          <a:r>
            <a:rPr lang="en-US" b="0" i="0"/>
            <a:t>Programmers</a:t>
          </a:r>
          <a:endParaRPr lang="en-US"/>
        </a:p>
      </dgm:t>
    </dgm:pt>
    <dgm:pt modelId="{0F7ED157-E302-40D3-972A-A6B88B3CEDBB}" type="parTrans" cxnId="{27981C3B-DBB0-48B2-9835-27253E554466}">
      <dgm:prSet/>
      <dgm:spPr/>
      <dgm:t>
        <a:bodyPr/>
        <a:lstStyle/>
        <a:p>
          <a:endParaRPr lang="en-US"/>
        </a:p>
      </dgm:t>
    </dgm:pt>
    <dgm:pt modelId="{91A7C6F8-2B3C-44C5-86B0-4F273B96E681}" type="sibTrans" cxnId="{27981C3B-DBB0-48B2-9835-27253E554466}">
      <dgm:prSet/>
      <dgm:spPr/>
      <dgm:t>
        <a:bodyPr/>
        <a:lstStyle/>
        <a:p>
          <a:endParaRPr lang="en-US"/>
        </a:p>
      </dgm:t>
    </dgm:pt>
    <dgm:pt modelId="{0C428CE7-13BF-46E1-97C3-DDA0D47191B5}">
      <dgm:prSet/>
      <dgm:spPr/>
      <dgm:t>
        <a:bodyPr/>
        <a:lstStyle/>
        <a:p>
          <a:r>
            <a:rPr lang="en-US" b="0" i="0"/>
            <a:t>Program the physics and movement of the game as well as create multiple mechanics for each level</a:t>
          </a:r>
          <a:endParaRPr lang="en-US"/>
        </a:p>
      </dgm:t>
    </dgm:pt>
    <dgm:pt modelId="{0067CFA5-3C89-4E1C-A71C-BD9BAAD24EC5}" type="parTrans" cxnId="{477132C6-D9DF-4F1D-9B05-86461172D85F}">
      <dgm:prSet/>
      <dgm:spPr/>
      <dgm:t>
        <a:bodyPr/>
        <a:lstStyle/>
        <a:p>
          <a:endParaRPr lang="en-US"/>
        </a:p>
      </dgm:t>
    </dgm:pt>
    <dgm:pt modelId="{C1B33325-81A9-4C36-B268-782A9971C069}" type="sibTrans" cxnId="{477132C6-D9DF-4F1D-9B05-86461172D85F}">
      <dgm:prSet/>
      <dgm:spPr/>
      <dgm:t>
        <a:bodyPr/>
        <a:lstStyle/>
        <a:p>
          <a:endParaRPr lang="en-US"/>
        </a:p>
      </dgm:t>
    </dgm:pt>
    <dgm:pt modelId="{050F72C2-4A2F-4DB6-BD57-C5F4D3AC8EB6}">
      <dgm:prSet/>
      <dgm:spPr/>
      <dgm:t>
        <a:bodyPr/>
        <a:lstStyle/>
        <a:p>
          <a:r>
            <a:rPr lang="en-US" b="0" i="0"/>
            <a:t>Game Design / Gameplay </a:t>
          </a:r>
          <a:endParaRPr lang="en-US"/>
        </a:p>
      </dgm:t>
    </dgm:pt>
    <dgm:pt modelId="{079293AB-568B-495C-88EA-8085E03D0873}" type="parTrans" cxnId="{CBB1F486-7B85-411B-A5CE-3E99F7C39D86}">
      <dgm:prSet/>
      <dgm:spPr/>
      <dgm:t>
        <a:bodyPr/>
        <a:lstStyle/>
        <a:p>
          <a:endParaRPr lang="en-US"/>
        </a:p>
      </dgm:t>
    </dgm:pt>
    <dgm:pt modelId="{3393D91A-647C-487B-8A73-18DDB656CABD}" type="sibTrans" cxnId="{CBB1F486-7B85-411B-A5CE-3E99F7C39D86}">
      <dgm:prSet/>
      <dgm:spPr/>
      <dgm:t>
        <a:bodyPr/>
        <a:lstStyle/>
        <a:p>
          <a:endParaRPr lang="en-US"/>
        </a:p>
      </dgm:t>
    </dgm:pt>
    <dgm:pt modelId="{CAD90762-39A6-41D8-A437-0D5A02F5FDDF}">
      <dgm:prSet/>
      <dgm:spPr/>
      <dgm:t>
        <a:bodyPr/>
        <a:lstStyle/>
        <a:p>
          <a:r>
            <a:rPr lang="en-US" b="0" i="0"/>
            <a:t>Team used to work together and brainstorm ideas for the games art direction and gameplay as well testing the game.</a:t>
          </a:r>
          <a:endParaRPr lang="en-US"/>
        </a:p>
      </dgm:t>
    </dgm:pt>
    <dgm:pt modelId="{A58D383C-B932-4AD4-BB0B-47C32C0C8E1D}" type="parTrans" cxnId="{BD091F06-D15A-4F4B-9822-95A599FA7FEF}">
      <dgm:prSet/>
      <dgm:spPr/>
      <dgm:t>
        <a:bodyPr/>
        <a:lstStyle/>
        <a:p>
          <a:endParaRPr lang="en-US"/>
        </a:p>
      </dgm:t>
    </dgm:pt>
    <dgm:pt modelId="{309A1B47-FCCB-42FF-9C98-93ABA8F1C073}" type="sibTrans" cxnId="{BD091F06-D15A-4F4B-9822-95A599FA7FEF}">
      <dgm:prSet/>
      <dgm:spPr/>
      <dgm:t>
        <a:bodyPr/>
        <a:lstStyle/>
        <a:p>
          <a:endParaRPr lang="en-US"/>
        </a:p>
      </dgm:t>
    </dgm:pt>
    <dgm:pt modelId="{B43E4A6B-9853-47AF-B544-D9775219DD06}" type="pres">
      <dgm:prSet presAssocID="{0AA4C04B-096F-4137-BEAE-65EF532A572F}" presName="root" presStyleCnt="0">
        <dgm:presLayoutVars>
          <dgm:dir/>
          <dgm:resizeHandles val="exact"/>
        </dgm:presLayoutVars>
      </dgm:prSet>
      <dgm:spPr/>
    </dgm:pt>
    <dgm:pt modelId="{E1C2885B-465C-4BB1-82B9-9E761BD4A665}" type="pres">
      <dgm:prSet presAssocID="{D8FA9DD0-EF64-48E9-A0B9-AC103117E24E}" presName="compNode" presStyleCnt="0"/>
      <dgm:spPr/>
    </dgm:pt>
    <dgm:pt modelId="{4893C68C-03B9-466A-BBF8-9EBC7F74BA8B}" type="pres">
      <dgm:prSet presAssocID="{D8FA9DD0-EF64-48E9-A0B9-AC103117E24E}" presName="bgRect" presStyleLbl="bgShp" presStyleIdx="0" presStyleCnt="3"/>
      <dgm:spPr/>
    </dgm:pt>
    <dgm:pt modelId="{3AA5205F-FF4C-4362-93D0-B4B91817C1F0}" type="pres">
      <dgm:prSet presAssocID="{D8FA9DD0-EF64-48E9-A0B9-AC103117E24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mall paint brush"/>
        </a:ext>
      </dgm:extLst>
    </dgm:pt>
    <dgm:pt modelId="{BCA6FD68-8AE1-4C2A-8E32-1F383A82F9B5}" type="pres">
      <dgm:prSet presAssocID="{D8FA9DD0-EF64-48E9-A0B9-AC103117E24E}" presName="spaceRect" presStyleCnt="0"/>
      <dgm:spPr/>
    </dgm:pt>
    <dgm:pt modelId="{AC064F21-ED0F-43B6-AB2A-B0C293C4946B}" type="pres">
      <dgm:prSet presAssocID="{D8FA9DD0-EF64-48E9-A0B9-AC103117E24E}" presName="parTx" presStyleLbl="revTx" presStyleIdx="0" presStyleCnt="6">
        <dgm:presLayoutVars>
          <dgm:chMax val="0"/>
          <dgm:chPref val="0"/>
        </dgm:presLayoutVars>
      </dgm:prSet>
      <dgm:spPr/>
    </dgm:pt>
    <dgm:pt modelId="{CBE9186C-9DD4-435B-9984-41D725F55D52}" type="pres">
      <dgm:prSet presAssocID="{D8FA9DD0-EF64-48E9-A0B9-AC103117E24E}" presName="desTx" presStyleLbl="revTx" presStyleIdx="1" presStyleCnt="6">
        <dgm:presLayoutVars/>
      </dgm:prSet>
      <dgm:spPr/>
    </dgm:pt>
    <dgm:pt modelId="{3A9EED14-ECDC-4658-876D-C6B408267711}" type="pres">
      <dgm:prSet presAssocID="{110ECFE4-12C4-4F2F-982B-ED9C4EE7D3A5}" presName="sibTrans" presStyleCnt="0"/>
      <dgm:spPr/>
    </dgm:pt>
    <dgm:pt modelId="{7774DAC5-8C6A-43C4-828A-41C6B7AEBB58}" type="pres">
      <dgm:prSet presAssocID="{1D50EF51-C7EC-434A-890A-067C3AC88D6A}" presName="compNode" presStyleCnt="0"/>
      <dgm:spPr/>
    </dgm:pt>
    <dgm:pt modelId="{402E6339-E462-45EC-8179-D1062DF0C7A0}" type="pres">
      <dgm:prSet presAssocID="{1D50EF51-C7EC-434A-890A-067C3AC88D6A}" presName="bgRect" presStyleLbl="bgShp" presStyleIdx="1" presStyleCnt="3"/>
      <dgm:spPr/>
    </dgm:pt>
    <dgm:pt modelId="{C7F50B8C-E41B-4CD0-B9C9-B69A5B9E6F78}" type="pres">
      <dgm:prSet presAssocID="{1D50EF51-C7EC-434A-890A-067C3AC88D6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E21CFD5D-1842-49FF-B77E-9153C85B07CE}" type="pres">
      <dgm:prSet presAssocID="{1D50EF51-C7EC-434A-890A-067C3AC88D6A}" presName="spaceRect" presStyleCnt="0"/>
      <dgm:spPr/>
    </dgm:pt>
    <dgm:pt modelId="{5F6DE605-BE19-454D-90C6-BADD89F66600}" type="pres">
      <dgm:prSet presAssocID="{1D50EF51-C7EC-434A-890A-067C3AC88D6A}" presName="parTx" presStyleLbl="revTx" presStyleIdx="2" presStyleCnt="6">
        <dgm:presLayoutVars>
          <dgm:chMax val="0"/>
          <dgm:chPref val="0"/>
        </dgm:presLayoutVars>
      </dgm:prSet>
      <dgm:spPr/>
    </dgm:pt>
    <dgm:pt modelId="{B96C8084-D4C5-4DA2-864F-DD032564FB83}" type="pres">
      <dgm:prSet presAssocID="{1D50EF51-C7EC-434A-890A-067C3AC88D6A}" presName="desTx" presStyleLbl="revTx" presStyleIdx="3" presStyleCnt="6">
        <dgm:presLayoutVars/>
      </dgm:prSet>
      <dgm:spPr/>
    </dgm:pt>
    <dgm:pt modelId="{69786BA9-7BFF-43CC-97BF-11B6E0FA0ED5}" type="pres">
      <dgm:prSet presAssocID="{91A7C6F8-2B3C-44C5-86B0-4F273B96E681}" presName="sibTrans" presStyleCnt="0"/>
      <dgm:spPr/>
    </dgm:pt>
    <dgm:pt modelId="{490B9EFF-885F-4A84-B59F-4C5E3A2F2ADA}" type="pres">
      <dgm:prSet presAssocID="{050F72C2-4A2F-4DB6-BD57-C5F4D3AC8EB6}" presName="compNode" presStyleCnt="0"/>
      <dgm:spPr/>
    </dgm:pt>
    <dgm:pt modelId="{B7F57C00-6B88-4FDF-B80E-8E6A657D8DEC}" type="pres">
      <dgm:prSet presAssocID="{050F72C2-4A2F-4DB6-BD57-C5F4D3AC8EB6}" presName="bgRect" presStyleLbl="bgShp" presStyleIdx="2" presStyleCnt="3"/>
      <dgm:spPr/>
    </dgm:pt>
    <dgm:pt modelId="{D105FB46-9067-4404-95D0-FF20C511412B}" type="pres">
      <dgm:prSet presAssocID="{050F72C2-4A2F-4DB6-BD57-C5F4D3AC8EB6}"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ightbulb"/>
        </a:ext>
      </dgm:extLst>
    </dgm:pt>
    <dgm:pt modelId="{E1EDE8F4-C99D-463C-B887-E95ECA835EDB}" type="pres">
      <dgm:prSet presAssocID="{050F72C2-4A2F-4DB6-BD57-C5F4D3AC8EB6}" presName="spaceRect" presStyleCnt="0"/>
      <dgm:spPr/>
    </dgm:pt>
    <dgm:pt modelId="{A9DA8AAA-6804-4636-95DB-F8996E41C73D}" type="pres">
      <dgm:prSet presAssocID="{050F72C2-4A2F-4DB6-BD57-C5F4D3AC8EB6}" presName="parTx" presStyleLbl="revTx" presStyleIdx="4" presStyleCnt="6">
        <dgm:presLayoutVars>
          <dgm:chMax val="0"/>
          <dgm:chPref val="0"/>
        </dgm:presLayoutVars>
      </dgm:prSet>
      <dgm:spPr/>
    </dgm:pt>
    <dgm:pt modelId="{9AB7A5B8-CFCC-4239-9976-D6767BC068A9}" type="pres">
      <dgm:prSet presAssocID="{050F72C2-4A2F-4DB6-BD57-C5F4D3AC8EB6}" presName="desTx" presStyleLbl="revTx" presStyleIdx="5" presStyleCnt="6">
        <dgm:presLayoutVars/>
      </dgm:prSet>
      <dgm:spPr/>
    </dgm:pt>
  </dgm:ptLst>
  <dgm:cxnLst>
    <dgm:cxn modelId="{BA8D6702-5BDF-4753-B73D-C2CFCE73EACD}" type="presOf" srcId="{0C428CE7-13BF-46E1-97C3-DDA0D47191B5}" destId="{B96C8084-D4C5-4DA2-864F-DD032564FB83}" srcOrd="0" destOrd="0" presId="urn:microsoft.com/office/officeart/2018/2/layout/IconVerticalSolidList"/>
    <dgm:cxn modelId="{BD091F06-D15A-4F4B-9822-95A599FA7FEF}" srcId="{050F72C2-4A2F-4DB6-BD57-C5F4D3AC8EB6}" destId="{CAD90762-39A6-41D8-A437-0D5A02F5FDDF}" srcOrd="0" destOrd="0" parTransId="{A58D383C-B932-4AD4-BB0B-47C32C0C8E1D}" sibTransId="{309A1B47-FCCB-42FF-9C98-93ABA8F1C073}"/>
    <dgm:cxn modelId="{08004508-8769-45E3-ADA4-19C3ABFAF20A}" type="presOf" srcId="{A27DFC9D-16FE-4E38-BCA3-03B9867DEC24}" destId="{CBE9186C-9DD4-435B-9984-41D725F55D52}" srcOrd="0" destOrd="0" presId="urn:microsoft.com/office/officeart/2018/2/layout/IconVerticalSolidList"/>
    <dgm:cxn modelId="{90215B36-4A27-4D7D-AC4F-D19450402AE8}" type="presOf" srcId="{CAD90762-39A6-41D8-A437-0D5A02F5FDDF}" destId="{9AB7A5B8-CFCC-4239-9976-D6767BC068A9}" srcOrd="0" destOrd="0" presId="urn:microsoft.com/office/officeart/2018/2/layout/IconVerticalSolidList"/>
    <dgm:cxn modelId="{27981C3B-DBB0-48B2-9835-27253E554466}" srcId="{0AA4C04B-096F-4137-BEAE-65EF532A572F}" destId="{1D50EF51-C7EC-434A-890A-067C3AC88D6A}" srcOrd="1" destOrd="0" parTransId="{0F7ED157-E302-40D3-972A-A6B88B3CEDBB}" sibTransId="{91A7C6F8-2B3C-44C5-86B0-4F273B96E681}"/>
    <dgm:cxn modelId="{CEFF364B-6F7E-43A6-9EBE-081B8AABD2E0}" srcId="{0AA4C04B-096F-4137-BEAE-65EF532A572F}" destId="{D8FA9DD0-EF64-48E9-A0B9-AC103117E24E}" srcOrd="0" destOrd="0" parTransId="{02A66F80-CFD7-4F76-8BAA-4BF390ED517A}" sibTransId="{110ECFE4-12C4-4F2F-982B-ED9C4EE7D3A5}"/>
    <dgm:cxn modelId="{AD5F9A7A-5B02-4588-B4FA-19402BB7608C}" type="presOf" srcId="{D8FA9DD0-EF64-48E9-A0B9-AC103117E24E}" destId="{AC064F21-ED0F-43B6-AB2A-B0C293C4946B}" srcOrd="0" destOrd="0" presId="urn:microsoft.com/office/officeart/2018/2/layout/IconVerticalSolidList"/>
    <dgm:cxn modelId="{CBB1F486-7B85-411B-A5CE-3E99F7C39D86}" srcId="{0AA4C04B-096F-4137-BEAE-65EF532A572F}" destId="{050F72C2-4A2F-4DB6-BD57-C5F4D3AC8EB6}" srcOrd="2" destOrd="0" parTransId="{079293AB-568B-495C-88EA-8085E03D0873}" sibTransId="{3393D91A-647C-487B-8A73-18DDB656CABD}"/>
    <dgm:cxn modelId="{3DCDD7B6-ACD3-4B62-8B3A-0C38D414E253}" type="presOf" srcId="{1D50EF51-C7EC-434A-890A-067C3AC88D6A}" destId="{5F6DE605-BE19-454D-90C6-BADD89F66600}" srcOrd="0" destOrd="0" presId="urn:microsoft.com/office/officeart/2018/2/layout/IconVerticalSolidList"/>
    <dgm:cxn modelId="{C9EFB9B7-011B-4088-96CC-B9966E1E1073}" type="presOf" srcId="{050F72C2-4A2F-4DB6-BD57-C5F4D3AC8EB6}" destId="{A9DA8AAA-6804-4636-95DB-F8996E41C73D}" srcOrd="0" destOrd="0" presId="urn:microsoft.com/office/officeart/2018/2/layout/IconVerticalSolidList"/>
    <dgm:cxn modelId="{477132C6-D9DF-4F1D-9B05-86461172D85F}" srcId="{1D50EF51-C7EC-434A-890A-067C3AC88D6A}" destId="{0C428CE7-13BF-46E1-97C3-DDA0D47191B5}" srcOrd="0" destOrd="0" parTransId="{0067CFA5-3C89-4E1C-A71C-BD9BAAD24EC5}" sibTransId="{C1B33325-81A9-4C36-B268-782A9971C069}"/>
    <dgm:cxn modelId="{A4288BD0-6962-4F45-AB6D-F8CC77EF747A}" type="presOf" srcId="{0AA4C04B-096F-4137-BEAE-65EF532A572F}" destId="{B43E4A6B-9853-47AF-B544-D9775219DD06}" srcOrd="0" destOrd="0" presId="urn:microsoft.com/office/officeart/2018/2/layout/IconVerticalSolidList"/>
    <dgm:cxn modelId="{25CDB5E7-45AE-43A5-A419-3513D78B49A5}" srcId="{D8FA9DD0-EF64-48E9-A0B9-AC103117E24E}" destId="{A27DFC9D-16FE-4E38-BCA3-03B9867DEC24}" srcOrd="0" destOrd="0" parTransId="{0F172F71-A57F-4780-ACFF-3A45DD5D4167}" sibTransId="{1294633F-A6FE-4EF0-B8E9-000793889A74}"/>
    <dgm:cxn modelId="{CEC90F3D-E651-4857-93CC-1C826985D8D1}" type="presParOf" srcId="{B43E4A6B-9853-47AF-B544-D9775219DD06}" destId="{E1C2885B-465C-4BB1-82B9-9E761BD4A665}" srcOrd="0" destOrd="0" presId="urn:microsoft.com/office/officeart/2018/2/layout/IconVerticalSolidList"/>
    <dgm:cxn modelId="{DBC53F19-FCF0-4149-B4A0-AFB26C5937E5}" type="presParOf" srcId="{E1C2885B-465C-4BB1-82B9-9E761BD4A665}" destId="{4893C68C-03B9-466A-BBF8-9EBC7F74BA8B}" srcOrd="0" destOrd="0" presId="urn:microsoft.com/office/officeart/2018/2/layout/IconVerticalSolidList"/>
    <dgm:cxn modelId="{5CF6F2B6-DBC5-4FCC-924C-FACFCA89B02F}" type="presParOf" srcId="{E1C2885B-465C-4BB1-82B9-9E761BD4A665}" destId="{3AA5205F-FF4C-4362-93D0-B4B91817C1F0}" srcOrd="1" destOrd="0" presId="urn:microsoft.com/office/officeart/2018/2/layout/IconVerticalSolidList"/>
    <dgm:cxn modelId="{4DED6560-49B9-4152-8CCE-C4D2B28AA72D}" type="presParOf" srcId="{E1C2885B-465C-4BB1-82B9-9E761BD4A665}" destId="{BCA6FD68-8AE1-4C2A-8E32-1F383A82F9B5}" srcOrd="2" destOrd="0" presId="urn:microsoft.com/office/officeart/2018/2/layout/IconVerticalSolidList"/>
    <dgm:cxn modelId="{BEDC5780-A37F-4D56-9F24-D44C0AEF08FE}" type="presParOf" srcId="{E1C2885B-465C-4BB1-82B9-9E761BD4A665}" destId="{AC064F21-ED0F-43B6-AB2A-B0C293C4946B}" srcOrd="3" destOrd="0" presId="urn:microsoft.com/office/officeart/2018/2/layout/IconVerticalSolidList"/>
    <dgm:cxn modelId="{5D3C02C2-2FA8-4C4B-B9F3-C248BF700581}" type="presParOf" srcId="{E1C2885B-465C-4BB1-82B9-9E761BD4A665}" destId="{CBE9186C-9DD4-435B-9984-41D725F55D52}" srcOrd="4" destOrd="0" presId="urn:microsoft.com/office/officeart/2018/2/layout/IconVerticalSolidList"/>
    <dgm:cxn modelId="{28EDA805-A55A-4BC1-B479-FB458C76A567}" type="presParOf" srcId="{B43E4A6B-9853-47AF-B544-D9775219DD06}" destId="{3A9EED14-ECDC-4658-876D-C6B408267711}" srcOrd="1" destOrd="0" presId="urn:microsoft.com/office/officeart/2018/2/layout/IconVerticalSolidList"/>
    <dgm:cxn modelId="{93665C1E-E156-42FD-AC99-271DA14AB65A}" type="presParOf" srcId="{B43E4A6B-9853-47AF-B544-D9775219DD06}" destId="{7774DAC5-8C6A-43C4-828A-41C6B7AEBB58}" srcOrd="2" destOrd="0" presId="urn:microsoft.com/office/officeart/2018/2/layout/IconVerticalSolidList"/>
    <dgm:cxn modelId="{B984140E-978D-44F2-953A-1CDD11213489}" type="presParOf" srcId="{7774DAC5-8C6A-43C4-828A-41C6B7AEBB58}" destId="{402E6339-E462-45EC-8179-D1062DF0C7A0}" srcOrd="0" destOrd="0" presId="urn:microsoft.com/office/officeart/2018/2/layout/IconVerticalSolidList"/>
    <dgm:cxn modelId="{328FE33F-35FD-4FFA-978E-374C6C30294F}" type="presParOf" srcId="{7774DAC5-8C6A-43C4-828A-41C6B7AEBB58}" destId="{C7F50B8C-E41B-4CD0-B9C9-B69A5B9E6F78}" srcOrd="1" destOrd="0" presId="urn:microsoft.com/office/officeart/2018/2/layout/IconVerticalSolidList"/>
    <dgm:cxn modelId="{5FECEBD4-6566-4C2A-A80C-A902B18F643E}" type="presParOf" srcId="{7774DAC5-8C6A-43C4-828A-41C6B7AEBB58}" destId="{E21CFD5D-1842-49FF-B77E-9153C85B07CE}" srcOrd="2" destOrd="0" presId="urn:microsoft.com/office/officeart/2018/2/layout/IconVerticalSolidList"/>
    <dgm:cxn modelId="{C6BE40F8-D34D-4B7C-8D2F-58B8445DB36F}" type="presParOf" srcId="{7774DAC5-8C6A-43C4-828A-41C6B7AEBB58}" destId="{5F6DE605-BE19-454D-90C6-BADD89F66600}" srcOrd="3" destOrd="0" presId="urn:microsoft.com/office/officeart/2018/2/layout/IconVerticalSolidList"/>
    <dgm:cxn modelId="{EF477D2D-9631-4F00-9CF6-C53B2E58EAB4}" type="presParOf" srcId="{7774DAC5-8C6A-43C4-828A-41C6B7AEBB58}" destId="{B96C8084-D4C5-4DA2-864F-DD032564FB83}" srcOrd="4" destOrd="0" presId="urn:microsoft.com/office/officeart/2018/2/layout/IconVerticalSolidList"/>
    <dgm:cxn modelId="{87B9BCE0-0838-463B-A6A1-07D0813B05E0}" type="presParOf" srcId="{B43E4A6B-9853-47AF-B544-D9775219DD06}" destId="{69786BA9-7BFF-43CC-97BF-11B6E0FA0ED5}" srcOrd="3" destOrd="0" presId="urn:microsoft.com/office/officeart/2018/2/layout/IconVerticalSolidList"/>
    <dgm:cxn modelId="{AD86F2D3-6787-470C-96ED-180906B8BFEA}" type="presParOf" srcId="{B43E4A6B-9853-47AF-B544-D9775219DD06}" destId="{490B9EFF-885F-4A84-B59F-4C5E3A2F2ADA}" srcOrd="4" destOrd="0" presId="urn:microsoft.com/office/officeart/2018/2/layout/IconVerticalSolidList"/>
    <dgm:cxn modelId="{456D4565-DE54-4E30-8D32-5444A9B98299}" type="presParOf" srcId="{490B9EFF-885F-4A84-B59F-4C5E3A2F2ADA}" destId="{B7F57C00-6B88-4FDF-B80E-8E6A657D8DEC}" srcOrd="0" destOrd="0" presId="urn:microsoft.com/office/officeart/2018/2/layout/IconVerticalSolidList"/>
    <dgm:cxn modelId="{1313FB31-8EB9-43C1-B5F2-2FF770DBFC9C}" type="presParOf" srcId="{490B9EFF-885F-4A84-B59F-4C5E3A2F2ADA}" destId="{D105FB46-9067-4404-95D0-FF20C511412B}" srcOrd="1" destOrd="0" presId="urn:microsoft.com/office/officeart/2018/2/layout/IconVerticalSolidList"/>
    <dgm:cxn modelId="{B76A9669-E860-4661-B61F-9676A6D80176}" type="presParOf" srcId="{490B9EFF-885F-4A84-B59F-4C5E3A2F2ADA}" destId="{E1EDE8F4-C99D-463C-B887-E95ECA835EDB}" srcOrd="2" destOrd="0" presId="urn:microsoft.com/office/officeart/2018/2/layout/IconVerticalSolidList"/>
    <dgm:cxn modelId="{F1F4915A-F3AA-4E10-84D4-E9DCC872B1A4}" type="presParOf" srcId="{490B9EFF-885F-4A84-B59F-4C5E3A2F2ADA}" destId="{A9DA8AAA-6804-4636-95DB-F8996E41C73D}" srcOrd="3" destOrd="0" presId="urn:microsoft.com/office/officeart/2018/2/layout/IconVerticalSolidList"/>
    <dgm:cxn modelId="{6CE18822-2C42-48D0-92D8-490028043476}" type="presParOf" srcId="{490B9EFF-885F-4A84-B59F-4C5E3A2F2ADA}" destId="{9AB7A5B8-CFCC-4239-9976-D6767BC068A9}"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93C68C-03B9-466A-BBF8-9EBC7F74BA8B}">
      <dsp:nvSpPr>
        <dsp:cNvPr id="0" name=""/>
        <dsp:cNvSpPr/>
      </dsp:nvSpPr>
      <dsp:spPr>
        <a:xfrm>
          <a:off x="0" y="640"/>
          <a:ext cx="6391275" cy="1498687"/>
        </a:xfrm>
        <a:prstGeom prst="roundRect">
          <a:avLst>
            <a:gd name="adj" fmla="val 10000"/>
          </a:avLst>
        </a:prstGeom>
        <a:solidFill>
          <a:schemeClr val="accent2">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3AA5205F-FF4C-4362-93D0-B4B91817C1F0}">
      <dsp:nvSpPr>
        <dsp:cNvPr id="0" name=""/>
        <dsp:cNvSpPr/>
      </dsp:nvSpPr>
      <dsp:spPr>
        <a:xfrm>
          <a:off x="453352" y="337845"/>
          <a:ext cx="824278" cy="82427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AC064F21-ED0F-43B6-AB2A-B0C293C4946B}">
      <dsp:nvSpPr>
        <dsp:cNvPr id="0" name=""/>
        <dsp:cNvSpPr/>
      </dsp:nvSpPr>
      <dsp:spPr>
        <a:xfrm>
          <a:off x="1730984" y="640"/>
          <a:ext cx="2876073" cy="1498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611" tIns="158611" rIns="158611" bIns="158611" numCol="1" spcCol="1270" anchor="ctr" anchorCtr="0">
          <a:noAutofit/>
        </a:bodyPr>
        <a:lstStyle/>
        <a:p>
          <a:pPr marL="0" lvl="0" indent="0" algn="l" defTabSz="1111250">
            <a:lnSpc>
              <a:spcPct val="90000"/>
            </a:lnSpc>
            <a:spcBef>
              <a:spcPct val="0"/>
            </a:spcBef>
            <a:spcAft>
              <a:spcPct val="35000"/>
            </a:spcAft>
            <a:buNone/>
          </a:pPr>
          <a:r>
            <a:rPr lang="en-US" sz="2500" b="0" i="0" kern="1200"/>
            <a:t>Art </a:t>
          </a:r>
          <a:endParaRPr lang="en-US" sz="2500" kern="1200"/>
        </a:p>
      </dsp:txBody>
      <dsp:txXfrm>
        <a:off x="1730984" y="640"/>
        <a:ext cx="2876073" cy="1498687"/>
      </dsp:txXfrm>
    </dsp:sp>
    <dsp:sp modelId="{CBE9186C-9DD4-435B-9984-41D725F55D52}">
      <dsp:nvSpPr>
        <dsp:cNvPr id="0" name=""/>
        <dsp:cNvSpPr/>
      </dsp:nvSpPr>
      <dsp:spPr>
        <a:xfrm>
          <a:off x="4607057" y="640"/>
          <a:ext cx="1784217" cy="1498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611" tIns="158611" rIns="158611" bIns="158611" numCol="1" spcCol="1270" anchor="ctr" anchorCtr="0">
          <a:noAutofit/>
        </a:bodyPr>
        <a:lstStyle/>
        <a:p>
          <a:pPr marL="0" lvl="0" indent="0" algn="l" defTabSz="488950">
            <a:lnSpc>
              <a:spcPct val="90000"/>
            </a:lnSpc>
            <a:spcBef>
              <a:spcPct val="0"/>
            </a:spcBef>
            <a:spcAft>
              <a:spcPct val="35000"/>
            </a:spcAft>
            <a:buNone/>
          </a:pPr>
          <a:r>
            <a:rPr lang="en-US" sz="1100" b="0" i="0" kern="1200"/>
            <a:t>Bring life to the game through a pixel art style</a:t>
          </a:r>
          <a:endParaRPr lang="en-US" sz="1100" kern="1200"/>
        </a:p>
      </dsp:txBody>
      <dsp:txXfrm>
        <a:off x="4607057" y="640"/>
        <a:ext cx="1784217" cy="1498687"/>
      </dsp:txXfrm>
    </dsp:sp>
    <dsp:sp modelId="{402E6339-E462-45EC-8179-D1062DF0C7A0}">
      <dsp:nvSpPr>
        <dsp:cNvPr id="0" name=""/>
        <dsp:cNvSpPr/>
      </dsp:nvSpPr>
      <dsp:spPr>
        <a:xfrm>
          <a:off x="0" y="1873999"/>
          <a:ext cx="6391275" cy="1498687"/>
        </a:xfrm>
        <a:prstGeom prst="roundRect">
          <a:avLst>
            <a:gd name="adj" fmla="val 10000"/>
          </a:avLst>
        </a:prstGeom>
        <a:solidFill>
          <a:schemeClr val="accent3">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C7F50B8C-E41B-4CD0-B9C9-B69A5B9E6F78}">
      <dsp:nvSpPr>
        <dsp:cNvPr id="0" name=""/>
        <dsp:cNvSpPr/>
      </dsp:nvSpPr>
      <dsp:spPr>
        <a:xfrm>
          <a:off x="453352" y="2211204"/>
          <a:ext cx="824278" cy="82427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5F6DE605-BE19-454D-90C6-BADD89F66600}">
      <dsp:nvSpPr>
        <dsp:cNvPr id="0" name=""/>
        <dsp:cNvSpPr/>
      </dsp:nvSpPr>
      <dsp:spPr>
        <a:xfrm>
          <a:off x="1730984" y="1873999"/>
          <a:ext cx="2876073" cy="1498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611" tIns="158611" rIns="158611" bIns="158611" numCol="1" spcCol="1270" anchor="ctr" anchorCtr="0">
          <a:noAutofit/>
        </a:bodyPr>
        <a:lstStyle/>
        <a:p>
          <a:pPr marL="0" lvl="0" indent="0" algn="l" defTabSz="1111250">
            <a:lnSpc>
              <a:spcPct val="90000"/>
            </a:lnSpc>
            <a:spcBef>
              <a:spcPct val="0"/>
            </a:spcBef>
            <a:spcAft>
              <a:spcPct val="35000"/>
            </a:spcAft>
            <a:buNone/>
          </a:pPr>
          <a:r>
            <a:rPr lang="en-US" sz="2500" b="0" i="0" kern="1200"/>
            <a:t>Programmers</a:t>
          </a:r>
          <a:endParaRPr lang="en-US" sz="2500" kern="1200"/>
        </a:p>
      </dsp:txBody>
      <dsp:txXfrm>
        <a:off x="1730984" y="1873999"/>
        <a:ext cx="2876073" cy="1498687"/>
      </dsp:txXfrm>
    </dsp:sp>
    <dsp:sp modelId="{B96C8084-D4C5-4DA2-864F-DD032564FB83}">
      <dsp:nvSpPr>
        <dsp:cNvPr id="0" name=""/>
        <dsp:cNvSpPr/>
      </dsp:nvSpPr>
      <dsp:spPr>
        <a:xfrm>
          <a:off x="4607057" y="1873999"/>
          <a:ext cx="1784217" cy="1498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611" tIns="158611" rIns="158611" bIns="158611" numCol="1" spcCol="1270" anchor="ctr" anchorCtr="0">
          <a:noAutofit/>
        </a:bodyPr>
        <a:lstStyle/>
        <a:p>
          <a:pPr marL="0" lvl="0" indent="0" algn="l" defTabSz="488950">
            <a:lnSpc>
              <a:spcPct val="90000"/>
            </a:lnSpc>
            <a:spcBef>
              <a:spcPct val="0"/>
            </a:spcBef>
            <a:spcAft>
              <a:spcPct val="35000"/>
            </a:spcAft>
            <a:buNone/>
          </a:pPr>
          <a:r>
            <a:rPr lang="en-US" sz="1100" b="0" i="0" kern="1200"/>
            <a:t>Program the physics and movement of the game as well as create multiple mechanics for each level</a:t>
          </a:r>
          <a:endParaRPr lang="en-US" sz="1100" kern="1200"/>
        </a:p>
      </dsp:txBody>
      <dsp:txXfrm>
        <a:off x="4607057" y="1873999"/>
        <a:ext cx="1784217" cy="1498687"/>
      </dsp:txXfrm>
    </dsp:sp>
    <dsp:sp modelId="{B7F57C00-6B88-4FDF-B80E-8E6A657D8DEC}">
      <dsp:nvSpPr>
        <dsp:cNvPr id="0" name=""/>
        <dsp:cNvSpPr/>
      </dsp:nvSpPr>
      <dsp:spPr>
        <a:xfrm>
          <a:off x="0" y="3747359"/>
          <a:ext cx="6391275" cy="1498687"/>
        </a:xfrm>
        <a:prstGeom prst="roundRect">
          <a:avLst>
            <a:gd name="adj" fmla="val 10000"/>
          </a:avLst>
        </a:prstGeom>
        <a:solidFill>
          <a:schemeClr val="accent4">
            <a:hueOff val="0"/>
            <a:satOff val="0"/>
            <a:lumOff val="0"/>
            <a:alphaOff val="0"/>
          </a:schemeClr>
        </a:solidFill>
        <a:ln>
          <a:noFill/>
        </a:ln>
        <a:effectLst>
          <a:outerShdw blurRad="38100" dist="25400" dir="5400000" rotWithShape="0">
            <a:srgbClr val="000000">
              <a:alpha val="45000"/>
            </a:srgbClr>
          </a:outerShdw>
        </a:effectLst>
      </dsp:spPr>
      <dsp:style>
        <a:lnRef idx="0">
          <a:scrgbClr r="0" g="0" b="0"/>
        </a:lnRef>
        <a:fillRef idx="1">
          <a:scrgbClr r="0" g="0" b="0"/>
        </a:fillRef>
        <a:effectRef idx="2">
          <a:scrgbClr r="0" g="0" b="0"/>
        </a:effectRef>
        <a:fontRef idx="minor"/>
      </dsp:style>
    </dsp:sp>
    <dsp:sp modelId="{D105FB46-9067-4404-95D0-FF20C511412B}">
      <dsp:nvSpPr>
        <dsp:cNvPr id="0" name=""/>
        <dsp:cNvSpPr/>
      </dsp:nvSpPr>
      <dsp:spPr>
        <a:xfrm>
          <a:off x="453352" y="4084563"/>
          <a:ext cx="824278" cy="82427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A9DA8AAA-6804-4636-95DB-F8996E41C73D}">
      <dsp:nvSpPr>
        <dsp:cNvPr id="0" name=""/>
        <dsp:cNvSpPr/>
      </dsp:nvSpPr>
      <dsp:spPr>
        <a:xfrm>
          <a:off x="1730984" y="3747359"/>
          <a:ext cx="2876073" cy="1498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611" tIns="158611" rIns="158611" bIns="158611" numCol="1" spcCol="1270" anchor="ctr" anchorCtr="0">
          <a:noAutofit/>
        </a:bodyPr>
        <a:lstStyle/>
        <a:p>
          <a:pPr marL="0" lvl="0" indent="0" algn="l" defTabSz="1111250">
            <a:lnSpc>
              <a:spcPct val="90000"/>
            </a:lnSpc>
            <a:spcBef>
              <a:spcPct val="0"/>
            </a:spcBef>
            <a:spcAft>
              <a:spcPct val="35000"/>
            </a:spcAft>
            <a:buNone/>
          </a:pPr>
          <a:r>
            <a:rPr lang="en-US" sz="2500" b="0" i="0" kern="1200"/>
            <a:t>Game Design / Gameplay </a:t>
          </a:r>
          <a:endParaRPr lang="en-US" sz="2500" kern="1200"/>
        </a:p>
      </dsp:txBody>
      <dsp:txXfrm>
        <a:off x="1730984" y="3747359"/>
        <a:ext cx="2876073" cy="1498687"/>
      </dsp:txXfrm>
    </dsp:sp>
    <dsp:sp modelId="{9AB7A5B8-CFCC-4239-9976-D6767BC068A9}">
      <dsp:nvSpPr>
        <dsp:cNvPr id="0" name=""/>
        <dsp:cNvSpPr/>
      </dsp:nvSpPr>
      <dsp:spPr>
        <a:xfrm>
          <a:off x="4607057" y="3747359"/>
          <a:ext cx="1784217" cy="1498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611" tIns="158611" rIns="158611" bIns="158611" numCol="1" spcCol="1270" anchor="ctr" anchorCtr="0">
          <a:noAutofit/>
        </a:bodyPr>
        <a:lstStyle/>
        <a:p>
          <a:pPr marL="0" lvl="0" indent="0" algn="l" defTabSz="488950">
            <a:lnSpc>
              <a:spcPct val="90000"/>
            </a:lnSpc>
            <a:spcBef>
              <a:spcPct val="0"/>
            </a:spcBef>
            <a:spcAft>
              <a:spcPct val="35000"/>
            </a:spcAft>
            <a:buNone/>
          </a:pPr>
          <a:r>
            <a:rPr lang="en-US" sz="1100" b="0" i="0" kern="1200"/>
            <a:t>Team used to work together and brainstorm ideas for the games art direction and gameplay as well testing the game.</a:t>
          </a:r>
          <a:endParaRPr lang="en-US" sz="1100" kern="1200"/>
        </a:p>
      </dsp:txBody>
      <dsp:txXfrm>
        <a:off x="4607057" y="3747359"/>
        <a:ext cx="1784217" cy="1498687"/>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2.gif>
</file>

<file path=ppt/media/image3.gif>
</file>

<file path=ppt/media/image4.jp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1/28/2019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a:t>
              </a:t>
            </a:r>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0993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1/28/2019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036009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1/28/2019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1782162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1/28/2019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791564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1/28/2019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1964730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1/28/2019</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320785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BE451C3-0FF4-47C4-B829-773ADF60F88C}" type="datetimeFigureOut">
              <a:rPr lang="en-US" smtClean="0"/>
              <a:t>1/28/2019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0160886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smtClean="0"/>
              <a:t>1/28/2019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5627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smtClean="0"/>
              <a:t>1/28/2019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112036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1/28/2019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62677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1/28/2019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15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1/28/2019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42025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1/28/2019</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2829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1/28/2019</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72040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1/28/2019</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883189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1/28/2019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360021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1/28/2019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1352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1/28/2019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a:t>
              </a:t>
            </a:r>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44376744"/>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tinyurl.com/y8z3so5b" TargetMode="External"/><Relationship Id="rId2" Type="http://schemas.openxmlformats.org/officeDocument/2006/relationships/image" Target="../media/image2.gif"/><Relationship Id="rId1" Type="http://schemas.openxmlformats.org/officeDocument/2006/relationships/slideLayout" Target="../slideLayouts/slideLayout8.xml"/><Relationship Id="rId5" Type="http://schemas.openxmlformats.org/officeDocument/2006/relationships/image" Target="../media/image3.gif"/><Relationship Id="rId4" Type="http://schemas.openxmlformats.org/officeDocument/2006/relationships/hyperlink" Target="https://tinyurl.com/ychwd3kw"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tinyurl.com/y74s3akp" TargetMode="External"/><Relationship Id="rId2" Type="http://schemas.openxmlformats.org/officeDocument/2006/relationships/image" Target="../media/image4.jpg"/><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tinyurl.com/y74s3akp" TargetMode="External"/><Relationship Id="rId2" Type="http://schemas.openxmlformats.org/officeDocument/2006/relationships/image" Target="../media/image4.jpg"/><Relationship Id="rId1" Type="http://schemas.openxmlformats.org/officeDocument/2006/relationships/slideLayout" Target="../slideLayouts/slideLayout8.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hyperlink" Target="https://tinyurl.com/yc8ftkjq" TargetMode="External"/><Relationship Id="rId2" Type="http://schemas.openxmlformats.org/officeDocument/2006/relationships/image" Target="../media/image7.jpg"/><Relationship Id="rId1" Type="http://schemas.openxmlformats.org/officeDocument/2006/relationships/slideLayout" Target="../slideLayouts/slideLayout6.xml"/><Relationship Id="rId6" Type="http://schemas.openxmlformats.org/officeDocument/2006/relationships/hyperlink" Target="https://tinyurl.com/y8y73pky" TargetMode="External"/><Relationship Id="rId5" Type="http://schemas.openxmlformats.org/officeDocument/2006/relationships/hyperlink" Target="https://tinyurl.com/y9favjzr" TargetMode="Externa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D1FAB-237C-4388-B8E0-028E4530277F}"/>
              </a:ext>
            </a:extLst>
          </p:cNvPr>
          <p:cNvSpPr>
            <a:spLocks noGrp="1"/>
          </p:cNvSpPr>
          <p:nvPr>
            <p:ph type="ctrTitle"/>
          </p:nvPr>
        </p:nvSpPr>
        <p:spPr/>
        <p:txBody>
          <a:bodyPr/>
          <a:lstStyle/>
          <a:p>
            <a:r>
              <a:rPr lang="en-US" dirty="0"/>
              <a:t>Illuminate </a:t>
            </a:r>
          </a:p>
        </p:txBody>
      </p:sp>
      <p:sp>
        <p:nvSpPr>
          <p:cNvPr id="3" name="Subtitle 2">
            <a:extLst>
              <a:ext uri="{FF2B5EF4-FFF2-40B4-BE49-F238E27FC236}">
                <a16:creationId xmlns:a16="http://schemas.microsoft.com/office/drawing/2014/main" id="{8724D2EF-21A2-4011-9BB6-7EC7902D3AFA}"/>
              </a:ext>
            </a:extLst>
          </p:cNvPr>
          <p:cNvSpPr>
            <a:spLocks noGrp="1"/>
          </p:cNvSpPr>
          <p:nvPr>
            <p:ph type="subTitle" idx="1"/>
          </p:nvPr>
        </p:nvSpPr>
        <p:spPr/>
        <p:txBody>
          <a:bodyPr/>
          <a:lstStyle/>
          <a:p>
            <a:r>
              <a:rPr lang="en-US" dirty="0"/>
              <a:t>- Kyle Bess</a:t>
            </a:r>
          </a:p>
        </p:txBody>
      </p:sp>
    </p:spTree>
    <p:extLst>
      <p:ext uri="{BB962C8B-B14F-4D97-AF65-F5344CB8AC3E}">
        <p14:creationId xmlns:p14="http://schemas.microsoft.com/office/powerpoint/2010/main" val="12408458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060623-DE47-4314-9D1F-D45948DCF874}"/>
              </a:ext>
            </a:extLst>
          </p:cNvPr>
          <p:cNvSpPr>
            <a:spLocks noGrp="1"/>
          </p:cNvSpPr>
          <p:nvPr>
            <p:ph type="title"/>
          </p:nvPr>
        </p:nvSpPr>
        <p:spPr/>
        <p:txBody>
          <a:bodyPr/>
          <a:lstStyle/>
          <a:p>
            <a:r>
              <a:rPr lang="en-US" dirty="0"/>
              <a:t>Game Overview </a:t>
            </a:r>
          </a:p>
        </p:txBody>
      </p:sp>
      <p:sp>
        <p:nvSpPr>
          <p:cNvPr id="5" name="Text Placeholder 4">
            <a:extLst>
              <a:ext uri="{FF2B5EF4-FFF2-40B4-BE49-F238E27FC236}">
                <a16:creationId xmlns:a16="http://schemas.microsoft.com/office/drawing/2014/main" id="{1D6FAA75-B727-43D9-9F6C-8F25A1F3C691}"/>
              </a:ext>
            </a:extLst>
          </p:cNvPr>
          <p:cNvSpPr>
            <a:spLocks noGrp="1"/>
          </p:cNvSpPr>
          <p:nvPr>
            <p:ph type="body" idx="1"/>
          </p:nvPr>
        </p:nvSpPr>
        <p:spPr/>
        <p:txBody>
          <a:bodyPr/>
          <a:lstStyle/>
          <a:p>
            <a:r>
              <a:rPr lang="en-US" dirty="0"/>
              <a:t>Working Titles 	</a:t>
            </a:r>
          </a:p>
        </p:txBody>
      </p:sp>
      <p:sp>
        <p:nvSpPr>
          <p:cNvPr id="8" name="Text Placeholder 7">
            <a:extLst>
              <a:ext uri="{FF2B5EF4-FFF2-40B4-BE49-F238E27FC236}">
                <a16:creationId xmlns:a16="http://schemas.microsoft.com/office/drawing/2014/main" id="{203880AF-F32A-4003-8CAC-E9933184D7CB}"/>
              </a:ext>
            </a:extLst>
          </p:cNvPr>
          <p:cNvSpPr>
            <a:spLocks noGrp="1"/>
          </p:cNvSpPr>
          <p:nvPr>
            <p:ph type="body" sz="half" idx="15"/>
          </p:nvPr>
        </p:nvSpPr>
        <p:spPr>
          <a:xfrm>
            <a:off x="1142243" y="3179762"/>
            <a:ext cx="3141879" cy="2847293"/>
          </a:xfrm>
        </p:spPr>
        <p:txBody>
          <a:bodyPr/>
          <a:lstStyle/>
          <a:p>
            <a:r>
              <a:rPr lang="en-US" sz="2000" i="1" dirty="0"/>
              <a:t>Illuminate </a:t>
            </a:r>
          </a:p>
          <a:p>
            <a:endParaRPr lang="en-US" sz="2000" i="1" dirty="0"/>
          </a:p>
          <a:p>
            <a:r>
              <a:rPr lang="en-US" sz="2000" i="1" dirty="0"/>
              <a:t>Blind Faith</a:t>
            </a:r>
          </a:p>
          <a:p>
            <a:endParaRPr lang="en-US" sz="2000" i="1" dirty="0"/>
          </a:p>
          <a:p>
            <a:r>
              <a:rPr lang="en-US" sz="2000" i="1" dirty="0"/>
              <a:t>Cave Light</a:t>
            </a:r>
            <a:endParaRPr lang="en-US" i="1" dirty="0"/>
          </a:p>
        </p:txBody>
      </p:sp>
      <p:sp>
        <p:nvSpPr>
          <p:cNvPr id="6" name="Text Placeholder 5">
            <a:extLst>
              <a:ext uri="{FF2B5EF4-FFF2-40B4-BE49-F238E27FC236}">
                <a16:creationId xmlns:a16="http://schemas.microsoft.com/office/drawing/2014/main" id="{35ED04B5-1440-4E7F-B803-9665F3C2A6C7}"/>
              </a:ext>
            </a:extLst>
          </p:cNvPr>
          <p:cNvSpPr>
            <a:spLocks noGrp="1"/>
          </p:cNvSpPr>
          <p:nvPr>
            <p:ph type="body" sz="quarter" idx="3"/>
          </p:nvPr>
        </p:nvSpPr>
        <p:spPr/>
        <p:txBody>
          <a:bodyPr/>
          <a:lstStyle/>
          <a:p>
            <a:r>
              <a:rPr lang="en-US" dirty="0"/>
              <a:t>Theme </a:t>
            </a:r>
          </a:p>
        </p:txBody>
      </p:sp>
      <p:sp>
        <p:nvSpPr>
          <p:cNvPr id="9" name="Text Placeholder 8">
            <a:extLst>
              <a:ext uri="{FF2B5EF4-FFF2-40B4-BE49-F238E27FC236}">
                <a16:creationId xmlns:a16="http://schemas.microsoft.com/office/drawing/2014/main" id="{6C7E5934-66CD-4B11-917D-6201CBE0F660}"/>
              </a:ext>
            </a:extLst>
          </p:cNvPr>
          <p:cNvSpPr>
            <a:spLocks noGrp="1"/>
          </p:cNvSpPr>
          <p:nvPr>
            <p:ph type="body" sz="half" idx="16"/>
          </p:nvPr>
        </p:nvSpPr>
        <p:spPr/>
        <p:txBody>
          <a:bodyPr/>
          <a:lstStyle/>
          <a:p>
            <a:r>
              <a:rPr lang="en-US" sz="1800" i="1" dirty="0"/>
              <a:t>Adventure</a:t>
            </a:r>
          </a:p>
          <a:p>
            <a:r>
              <a:rPr lang="en-US" sz="1800" i="1" dirty="0"/>
              <a:t> </a:t>
            </a:r>
          </a:p>
          <a:p>
            <a:r>
              <a:rPr lang="en-US" sz="1800" i="1" dirty="0"/>
              <a:t>Mystery</a:t>
            </a:r>
          </a:p>
          <a:p>
            <a:endParaRPr lang="en-US" sz="1800" i="1" dirty="0"/>
          </a:p>
          <a:p>
            <a:r>
              <a:rPr lang="en-US" sz="1800" i="1" dirty="0"/>
              <a:t>Exploration  </a:t>
            </a:r>
          </a:p>
          <a:p>
            <a:endParaRPr lang="en-US" dirty="0"/>
          </a:p>
        </p:txBody>
      </p:sp>
      <p:sp>
        <p:nvSpPr>
          <p:cNvPr id="7" name="Text Placeholder 6">
            <a:extLst>
              <a:ext uri="{FF2B5EF4-FFF2-40B4-BE49-F238E27FC236}">
                <a16:creationId xmlns:a16="http://schemas.microsoft.com/office/drawing/2014/main" id="{3C7F9F68-6047-4706-822E-15F9072109C9}"/>
              </a:ext>
            </a:extLst>
          </p:cNvPr>
          <p:cNvSpPr>
            <a:spLocks noGrp="1"/>
          </p:cNvSpPr>
          <p:nvPr>
            <p:ph type="body" sz="quarter" idx="13"/>
          </p:nvPr>
        </p:nvSpPr>
        <p:spPr/>
        <p:txBody>
          <a:bodyPr/>
          <a:lstStyle/>
          <a:p>
            <a:r>
              <a:rPr lang="en-US" dirty="0"/>
              <a:t>Intended Audience</a:t>
            </a:r>
          </a:p>
        </p:txBody>
      </p:sp>
      <p:sp>
        <p:nvSpPr>
          <p:cNvPr id="10" name="Text Placeholder 9">
            <a:extLst>
              <a:ext uri="{FF2B5EF4-FFF2-40B4-BE49-F238E27FC236}">
                <a16:creationId xmlns:a16="http://schemas.microsoft.com/office/drawing/2014/main" id="{C3F1D2B6-5F0A-4CB5-822D-100B1EACAC1C}"/>
              </a:ext>
            </a:extLst>
          </p:cNvPr>
          <p:cNvSpPr>
            <a:spLocks noGrp="1"/>
          </p:cNvSpPr>
          <p:nvPr>
            <p:ph type="body" sz="half" idx="17"/>
          </p:nvPr>
        </p:nvSpPr>
        <p:spPr/>
        <p:txBody>
          <a:bodyPr>
            <a:normAutofit/>
          </a:bodyPr>
          <a:lstStyle/>
          <a:p>
            <a:r>
              <a:rPr lang="en-US" sz="1800" i="1" dirty="0"/>
              <a:t>Teenagers and up through adults </a:t>
            </a:r>
          </a:p>
          <a:p>
            <a:endParaRPr lang="en-US" sz="1800" i="1" dirty="0"/>
          </a:p>
          <a:p>
            <a:r>
              <a:rPr lang="en-US" sz="1800" i="1" dirty="0"/>
              <a:t>Anyone who likes to be challenged</a:t>
            </a:r>
          </a:p>
        </p:txBody>
      </p:sp>
    </p:spTree>
    <p:extLst>
      <p:ext uri="{BB962C8B-B14F-4D97-AF65-F5344CB8AC3E}">
        <p14:creationId xmlns:p14="http://schemas.microsoft.com/office/powerpoint/2010/main" val="13254292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extLst/>
          </a:blip>
          <a:stretch/>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36B3B83B-FB94-493D-ABC1-A5DD349411AF}"/>
              </a:ext>
            </a:extLst>
          </p:cNvPr>
          <p:cNvSpPr>
            <a:spLocks noGrp="1"/>
          </p:cNvSpPr>
          <p:nvPr>
            <p:ph type="title"/>
          </p:nvPr>
        </p:nvSpPr>
        <p:spPr>
          <a:xfrm>
            <a:off x="836247" y="1085549"/>
            <a:ext cx="3430947" cy="4686903"/>
          </a:xfrm>
        </p:spPr>
        <p:txBody>
          <a:bodyPr anchor="ctr">
            <a:normAutofit/>
          </a:bodyPr>
          <a:lstStyle/>
          <a:p>
            <a:pPr algn="r"/>
            <a:r>
              <a:rPr lang="en-US" dirty="0">
                <a:solidFill>
                  <a:schemeClr val="tx1"/>
                </a:solidFill>
              </a:rPr>
              <a:t>Elevator Pitch</a:t>
            </a:r>
          </a:p>
        </p:txBody>
      </p:sp>
      <p:sp>
        <p:nvSpPr>
          <p:cNvPr id="12" name="Content Placeholder 11">
            <a:extLst>
              <a:ext uri="{FF2B5EF4-FFF2-40B4-BE49-F238E27FC236}">
                <a16:creationId xmlns:a16="http://schemas.microsoft.com/office/drawing/2014/main" id="{E8CD1968-F628-464A-9537-7CE29A7D10BE}"/>
              </a:ext>
            </a:extLst>
          </p:cNvPr>
          <p:cNvSpPr>
            <a:spLocks noGrp="1"/>
          </p:cNvSpPr>
          <p:nvPr>
            <p:ph idx="1"/>
          </p:nvPr>
        </p:nvSpPr>
        <p:spPr>
          <a:xfrm>
            <a:off x="5041399" y="1085549"/>
            <a:ext cx="5579707" cy="4686903"/>
          </a:xfrm>
        </p:spPr>
        <p:txBody>
          <a:bodyPr anchor="ctr">
            <a:normAutofit/>
          </a:bodyPr>
          <a:lstStyle/>
          <a:p>
            <a:r>
              <a:rPr lang="en-US" sz="2400" dirty="0">
                <a:solidFill>
                  <a:schemeClr val="tx1"/>
                </a:solidFill>
              </a:rPr>
              <a:t>Celeste with no light</a:t>
            </a:r>
          </a:p>
        </p:txBody>
      </p:sp>
    </p:spTree>
    <p:extLst>
      <p:ext uri="{BB962C8B-B14F-4D97-AF65-F5344CB8AC3E}">
        <p14:creationId xmlns:p14="http://schemas.microsoft.com/office/powerpoint/2010/main" val="23684613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BB441-CA48-4CB0-81A0-E498FC5942A7}"/>
              </a:ext>
            </a:extLst>
          </p:cNvPr>
          <p:cNvSpPr>
            <a:spLocks noGrp="1"/>
          </p:cNvSpPr>
          <p:nvPr>
            <p:ph type="title"/>
          </p:nvPr>
        </p:nvSpPr>
        <p:spPr/>
        <p:txBody>
          <a:bodyPr/>
          <a:lstStyle/>
          <a:p>
            <a:r>
              <a:rPr lang="en-US" dirty="0"/>
              <a:t>Features </a:t>
            </a:r>
          </a:p>
        </p:txBody>
      </p:sp>
      <p:pic>
        <p:nvPicPr>
          <p:cNvPr id="10" name="Content Placeholder 9">
            <a:extLst>
              <a:ext uri="{FF2B5EF4-FFF2-40B4-BE49-F238E27FC236}">
                <a16:creationId xmlns:a16="http://schemas.microsoft.com/office/drawing/2014/main" id="{01717675-C5A0-4C65-93CE-663BE8B8061A}"/>
              </a:ext>
            </a:extLst>
          </p:cNvPr>
          <p:cNvPicPr>
            <a:picLocks noGrp="1" noChangeAspect="1"/>
          </p:cNvPicPr>
          <p:nvPr>
            <p:ph idx="1"/>
          </p:nvPr>
        </p:nvPicPr>
        <p:blipFill>
          <a:blip r:embed="rId2"/>
          <a:stretch>
            <a:fillRect/>
          </a:stretch>
        </p:blipFill>
        <p:spPr>
          <a:xfrm>
            <a:off x="5142483" y="539318"/>
            <a:ext cx="5189538" cy="2512381"/>
          </a:xfrm>
        </p:spPr>
      </p:pic>
      <p:sp>
        <p:nvSpPr>
          <p:cNvPr id="5" name="Text Placeholder 4">
            <a:extLst>
              <a:ext uri="{FF2B5EF4-FFF2-40B4-BE49-F238E27FC236}">
                <a16:creationId xmlns:a16="http://schemas.microsoft.com/office/drawing/2014/main" id="{0CBCED72-0A5D-4BAC-BA85-1664ADE987B3}"/>
              </a:ext>
            </a:extLst>
          </p:cNvPr>
          <p:cNvSpPr>
            <a:spLocks noGrp="1"/>
          </p:cNvSpPr>
          <p:nvPr>
            <p:ph type="body" sz="half" idx="2"/>
          </p:nvPr>
        </p:nvSpPr>
        <p:spPr/>
        <p:txBody>
          <a:bodyPr/>
          <a:lstStyle/>
          <a:p>
            <a:r>
              <a:rPr lang="en-US" dirty="0"/>
              <a:t>Evolving mechanics : </a:t>
            </a:r>
          </a:p>
          <a:p>
            <a:r>
              <a:rPr lang="en-US" dirty="0"/>
              <a:t>Each level will have a new and unique mechanic that the player must adapt to in-order to pass through the level. </a:t>
            </a:r>
          </a:p>
          <a:p>
            <a:endParaRPr lang="en-US" dirty="0"/>
          </a:p>
          <a:p>
            <a:r>
              <a:rPr lang="en-US" dirty="0">
                <a:hlinkClick r:id="rId3"/>
              </a:rPr>
              <a:t>https://tinyurl.com/y8z3so5b</a:t>
            </a:r>
            <a:endParaRPr lang="en-US" dirty="0"/>
          </a:p>
          <a:p>
            <a:r>
              <a:rPr lang="en-US" dirty="0">
                <a:hlinkClick r:id="rId4"/>
              </a:rPr>
              <a:t>https://tinyurl.com/ychwd3kw</a:t>
            </a:r>
            <a:endParaRPr lang="en-US" dirty="0"/>
          </a:p>
          <a:p>
            <a:endParaRPr lang="en-US" dirty="0"/>
          </a:p>
        </p:txBody>
      </p:sp>
      <p:pic>
        <p:nvPicPr>
          <p:cNvPr id="14" name="Picture 13">
            <a:extLst>
              <a:ext uri="{FF2B5EF4-FFF2-40B4-BE49-F238E27FC236}">
                <a16:creationId xmlns:a16="http://schemas.microsoft.com/office/drawing/2014/main" id="{FB375CF9-BA38-4ABA-BE2E-44054D6D5E06}"/>
              </a:ext>
            </a:extLst>
          </p:cNvPr>
          <p:cNvPicPr>
            <a:picLocks noChangeAspect="1"/>
          </p:cNvPicPr>
          <p:nvPr/>
        </p:nvPicPr>
        <p:blipFill>
          <a:blip r:embed="rId5"/>
          <a:stretch>
            <a:fillRect/>
          </a:stretch>
        </p:blipFill>
        <p:spPr>
          <a:xfrm>
            <a:off x="5142483" y="3386453"/>
            <a:ext cx="5189538" cy="2922037"/>
          </a:xfrm>
          <a:prstGeom prst="rect">
            <a:avLst/>
          </a:prstGeom>
        </p:spPr>
      </p:pic>
    </p:spTree>
    <p:extLst>
      <p:ext uri="{BB962C8B-B14F-4D97-AF65-F5344CB8AC3E}">
        <p14:creationId xmlns:p14="http://schemas.microsoft.com/office/powerpoint/2010/main" val="2685868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BB441-CA48-4CB0-81A0-E498FC5942A7}"/>
              </a:ext>
            </a:extLst>
          </p:cNvPr>
          <p:cNvSpPr>
            <a:spLocks noGrp="1"/>
          </p:cNvSpPr>
          <p:nvPr>
            <p:ph type="title"/>
          </p:nvPr>
        </p:nvSpPr>
        <p:spPr/>
        <p:txBody>
          <a:bodyPr/>
          <a:lstStyle/>
          <a:p>
            <a:r>
              <a:rPr lang="en-US" dirty="0"/>
              <a:t>Features </a:t>
            </a:r>
          </a:p>
        </p:txBody>
      </p:sp>
      <p:pic>
        <p:nvPicPr>
          <p:cNvPr id="6" name="Content Placeholder 5">
            <a:extLst>
              <a:ext uri="{FF2B5EF4-FFF2-40B4-BE49-F238E27FC236}">
                <a16:creationId xmlns:a16="http://schemas.microsoft.com/office/drawing/2014/main" id="{2F3BD305-B2B6-405F-B003-01F8A547EAA5}"/>
              </a:ext>
            </a:extLst>
          </p:cNvPr>
          <p:cNvPicPr>
            <a:picLocks noGrp="1" noChangeAspect="1"/>
          </p:cNvPicPr>
          <p:nvPr>
            <p:ph idx="1"/>
          </p:nvPr>
        </p:nvPicPr>
        <p:blipFill>
          <a:blip r:embed="rId2"/>
          <a:stretch>
            <a:fillRect/>
          </a:stretch>
        </p:blipFill>
        <p:spPr>
          <a:xfrm>
            <a:off x="5076825" y="293042"/>
            <a:ext cx="5189538" cy="2919115"/>
          </a:xfrm>
        </p:spPr>
      </p:pic>
      <p:sp>
        <p:nvSpPr>
          <p:cNvPr id="5" name="Text Placeholder 4">
            <a:extLst>
              <a:ext uri="{FF2B5EF4-FFF2-40B4-BE49-F238E27FC236}">
                <a16:creationId xmlns:a16="http://schemas.microsoft.com/office/drawing/2014/main" id="{0CBCED72-0A5D-4BAC-BA85-1664ADE987B3}"/>
              </a:ext>
            </a:extLst>
          </p:cNvPr>
          <p:cNvSpPr>
            <a:spLocks noGrp="1"/>
          </p:cNvSpPr>
          <p:nvPr>
            <p:ph type="body" sz="half" idx="2"/>
          </p:nvPr>
        </p:nvSpPr>
        <p:spPr/>
        <p:txBody>
          <a:bodyPr>
            <a:normAutofit/>
          </a:bodyPr>
          <a:lstStyle/>
          <a:p>
            <a:r>
              <a:rPr lang="en-US" dirty="0"/>
              <a:t>Limited Vision (V1) : </a:t>
            </a:r>
          </a:p>
          <a:p>
            <a:r>
              <a:rPr lang="en-US" dirty="0"/>
              <a:t>The character is holding a torch in a dark cave which would result in only a small circle of vision around the character leaving the rest of the level black.</a:t>
            </a:r>
          </a:p>
          <a:p>
            <a:r>
              <a:rPr lang="en-US" dirty="0">
                <a:hlinkClick r:id="rId3"/>
              </a:rPr>
              <a:t>https://tinyurl.com/y74s3akp</a:t>
            </a:r>
            <a:endParaRPr lang="en-US" dirty="0"/>
          </a:p>
          <a:p>
            <a:endParaRPr lang="en-US" dirty="0"/>
          </a:p>
        </p:txBody>
      </p:sp>
      <p:pic>
        <p:nvPicPr>
          <p:cNvPr id="3" name="Picture 2">
            <a:extLst>
              <a:ext uri="{FF2B5EF4-FFF2-40B4-BE49-F238E27FC236}">
                <a16:creationId xmlns:a16="http://schemas.microsoft.com/office/drawing/2014/main" id="{BE914A8B-FC29-43C2-B84C-13E69ECD8818}"/>
              </a:ext>
            </a:extLst>
          </p:cNvPr>
          <p:cNvPicPr>
            <a:picLocks noChangeAspect="1"/>
          </p:cNvPicPr>
          <p:nvPr/>
        </p:nvPicPr>
        <p:blipFill>
          <a:blip r:embed="rId4"/>
          <a:stretch>
            <a:fillRect/>
          </a:stretch>
        </p:blipFill>
        <p:spPr>
          <a:xfrm>
            <a:off x="5076825" y="3295689"/>
            <a:ext cx="5189538" cy="3402143"/>
          </a:xfrm>
          <a:prstGeom prst="rect">
            <a:avLst/>
          </a:prstGeom>
        </p:spPr>
      </p:pic>
    </p:spTree>
    <p:extLst>
      <p:ext uri="{BB962C8B-B14F-4D97-AF65-F5344CB8AC3E}">
        <p14:creationId xmlns:p14="http://schemas.microsoft.com/office/powerpoint/2010/main" val="34198235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BB441-CA48-4CB0-81A0-E498FC5942A7}"/>
              </a:ext>
            </a:extLst>
          </p:cNvPr>
          <p:cNvSpPr>
            <a:spLocks noGrp="1"/>
          </p:cNvSpPr>
          <p:nvPr>
            <p:ph type="title"/>
          </p:nvPr>
        </p:nvSpPr>
        <p:spPr/>
        <p:txBody>
          <a:bodyPr/>
          <a:lstStyle/>
          <a:p>
            <a:r>
              <a:rPr lang="en-US" dirty="0"/>
              <a:t>Features </a:t>
            </a:r>
          </a:p>
        </p:txBody>
      </p:sp>
      <p:pic>
        <p:nvPicPr>
          <p:cNvPr id="6" name="Content Placeholder 5">
            <a:extLst>
              <a:ext uri="{FF2B5EF4-FFF2-40B4-BE49-F238E27FC236}">
                <a16:creationId xmlns:a16="http://schemas.microsoft.com/office/drawing/2014/main" id="{2F3BD305-B2B6-405F-B003-01F8A547EAA5}"/>
              </a:ext>
            </a:extLst>
          </p:cNvPr>
          <p:cNvPicPr>
            <a:picLocks noGrp="1" noChangeAspect="1"/>
          </p:cNvPicPr>
          <p:nvPr>
            <p:ph idx="1"/>
          </p:nvPr>
        </p:nvPicPr>
        <p:blipFill>
          <a:blip r:embed="rId2"/>
          <a:stretch>
            <a:fillRect/>
          </a:stretch>
        </p:blipFill>
        <p:spPr>
          <a:xfrm>
            <a:off x="5076825" y="293042"/>
            <a:ext cx="5189538" cy="2919115"/>
          </a:xfrm>
        </p:spPr>
      </p:pic>
      <p:sp>
        <p:nvSpPr>
          <p:cNvPr id="5" name="Text Placeholder 4">
            <a:extLst>
              <a:ext uri="{FF2B5EF4-FFF2-40B4-BE49-F238E27FC236}">
                <a16:creationId xmlns:a16="http://schemas.microsoft.com/office/drawing/2014/main" id="{0CBCED72-0A5D-4BAC-BA85-1664ADE987B3}"/>
              </a:ext>
            </a:extLst>
          </p:cNvPr>
          <p:cNvSpPr>
            <a:spLocks noGrp="1"/>
          </p:cNvSpPr>
          <p:nvPr>
            <p:ph type="body" sz="half" idx="2"/>
          </p:nvPr>
        </p:nvSpPr>
        <p:spPr/>
        <p:txBody>
          <a:bodyPr>
            <a:normAutofit lnSpcReduction="10000"/>
          </a:bodyPr>
          <a:lstStyle/>
          <a:p>
            <a:r>
              <a:rPr lang="en-US" dirty="0"/>
              <a:t>Limited Vision (V2) : </a:t>
            </a:r>
          </a:p>
          <a:p>
            <a:r>
              <a:rPr lang="en-US" dirty="0"/>
              <a:t>The character gains the ability to see invisible platforms and structures or gains the power of night vision in a dark and mysterious cave but can only use this ability while standing still. This means the player would switch between being able to see the platforms and being able to move the character.</a:t>
            </a:r>
          </a:p>
          <a:p>
            <a:r>
              <a:rPr lang="en-US" dirty="0">
                <a:hlinkClick r:id="rId3"/>
              </a:rPr>
              <a:t>https://tinyurl.com/y74s3akp</a:t>
            </a:r>
            <a:endParaRPr lang="en-US" dirty="0"/>
          </a:p>
          <a:p>
            <a:endParaRPr lang="en-US" dirty="0"/>
          </a:p>
        </p:txBody>
      </p:sp>
      <p:pic>
        <p:nvPicPr>
          <p:cNvPr id="8" name="Picture 7">
            <a:extLst>
              <a:ext uri="{FF2B5EF4-FFF2-40B4-BE49-F238E27FC236}">
                <a16:creationId xmlns:a16="http://schemas.microsoft.com/office/drawing/2014/main" id="{A00F9F36-2E04-4A5B-9023-ABD288A48987}"/>
              </a:ext>
            </a:extLst>
          </p:cNvPr>
          <p:cNvPicPr>
            <a:picLocks noChangeAspect="1"/>
          </p:cNvPicPr>
          <p:nvPr/>
        </p:nvPicPr>
        <p:blipFill>
          <a:blip r:embed="rId4"/>
          <a:stretch>
            <a:fillRect/>
          </a:stretch>
        </p:blipFill>
        <p:spPr>
          <a:xfrm>
            <a:off x="5076825" y="3429000"/>
            <a:ext cx="5189537" cy="2919115"/>
          </a:xfrm>
          <a:prstGeom prst="rect">
            <a:avLst/>
          </a:prstGeom>
        </p:spPr>
      </p:pic>
    </p:spTree>
    <p:extLst>
      <p:ext uri="{BB962C8B-B14F-4D97-AF65-F5344CB8AC3E}">
        <p14:creationId xmlns:p14="http://schemas.microsoft.com/office/powerpoint/2010/main" val="25457633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9B073-5009-4331-908C-D87A3C90EE4C}"/>
              </a:ext>
            </a:extLst>
          </p:cNvPr>
          <p:cNvSpPr>
            <a:spLocks noGrp="1"/>
          </p:cNvSpPr>
          <p:nvPr>
            <p:ph type="title"/>
          </p:nvPr>
        </p:nvSpPr>
        <p:spPr/>
        <p:txBody>
          <a:bodyPr/>
          <a:lstStyle/>
          <a:p>
            <a:r>
              <a:rPr lang="en-US" dirty="0"/>
              <a:t>Game Design</a:t>
            </a:r>
          </a:p>
        </p:txBody>
      </p:sp>
      <p:pic>
        <p:nvPicPr>
          <p:cNvPr id="15" name="Picture 14">
            <a:extLst>
              <a:ext uri="{FF2B5EF4-FFF2-40B4-BE49-F238E27FC236}">
                <a16:creationId xmlns:a16="http://schemas.microsoft.com/office/drawing/2014/main" id="{D112E64E-C6EC-4839-98F0-7BAF988FE79F}"/>
              </a:ext>
            </a:extLst>
          </p:cNvPr>
          <p:cNvPicPr>
            <a:picLocks noChangeAspect="1"/>
          </p:cNvPicPr>
          <p:nvPr/>
        </p:nvPicPr>
        <p:blipFill>
          <a:blip r:embed="rId2"/>
          <a:stretch>
            <a:fillRect/>
          </a:stretch>
        </p:blipFill>
        <p:spPr>
          <a:xfrm>
            <a:off x="5130614" y="4319233"/>
            <a:ext cx="4355728" cy="2538767"/>
          </a:xfrm>
          <a:prstGeom prst="rect">
            <a:avLst/>
          </a:prstGeom>
        </p:spPr>
      </p:pic>
      <p:pic>
        <p:nvPicPr>
          <p:cNvPr id="13" name="Picture 12">
            <a:extLst>
              <a:ext uri="{FF2B5EF4-FFF2-40B4-BE49-F238E27FC236}">
                <a16:creationId xmlns:a16="http://schemas.microsoft.com/office/drawing/2014/main" id="{C37C4593-7E23-4582-A0EE-B6EFB57EF1FA}"/>
              </a:ext>
            </a:extLst>
          </p:cNvPr>
          <p:cNvPicPr>
            <a:picLocks noChangeAspect="1"/>
          </p:cNvPicPr>
          <p:nvPr/>
        </p:nvPicPr>
        <p:blipFill>
          <a:blip r:embed="rId3"/>
          <a:stretch>
            <a:fillRect/>
          </a:stretch>
        </p:blipFill>
        <p:spPr>
          <a:xfrm>
            <a:off x="8189482" y="2362201"/>
            <a:ext cx="3834770" cy="2157058"/>
          </a:xfrm>
          <a:prstGeom prst="rect">
            <a:avLst/>
          </a:prstGeom>
        </p:spPr>
      </p:pic>
      <p:pic>
        <p:nvPicPr>
          <p:cNvPr id="11" name="Picture 10">
            <a:extLst>
              <a:ext uri="{FF2B5EF4-FFF2-40B4-BE49-F238E27FC236}">
                <a16:creationId xmlns:a16="http://schemas.microsoft.com/office/drawing/2014/main" id="{DBCF545E-8D77-4B08-AC75-63C43CB1662B}"/>
              </a:ext>
            </a:extLst>
          </p:cNvPr>
          <p:cNvPicPr>
            <a:picLocks noChangeAspect="1"/>
          </p:cNvPicPr>
          <p:nvPr/>
        </p:nvPicPr>
        <p:blipFill>
          <a:blip r:embed="rId4"/>
          <a:stretch>
            <a:fillRect/>
          </a:stretch>
        </p:blipFill>
        <p:spPr>
          <a:xfrm>
            <a:off x="1440177" y="2362201"/>
            <a:ext cx="3834768" cy="2157057"/>
          </a:xfrm>
          <a:prstGeom prst="rect">
            <a:avLst/>
          </a:prstGeom>
        </p:spPr>
      </p:pic>
      <p:sp>
        <p:nvSpPr>
          <p:cNvPr id="16" name="TextBox 15">
            <a:extLst>
              <a:ext uri="{FF2B5EF4-FFF2-40B4-BE49-F238E27FC236}">
                <a16:creationId xmlns:a16="http://schemas.microsoft.com/office/drawing/2014/main" id="{44D0EE80-CA57-4A8B-BCC1-82BA0D5C58BF}"/>
              </a:ext>
            </a:extLst>
          </p:cNvPr>
          <p:cNvSpPr txBox="1"/>
          <p:nvPr/>
        </p:nvSpPr>
        <p:spPr>
          <a:xfrm>
            <a:off x="1406901" y="4519258"/>
            <a:ext cx="3267075" cy="584775"/>
          </a:xfrm>
          <a:prstGeom prst="rect">
            <a:avLst/>
          </a:prstGeom>
          <a:noFill/>
        </p:spPr>
        <p:txBody>
          <a:bodyPr wrap="square" rtlCol="0">
            <a:spAutoFit/>
          </a:bodyPr>
          <a:lstStyle/>
          <a:p>
            <a:r>
              <a:rPr lang="en-US" sz="1400" dirty="0">
                <a:hlinkClick r:id="rId5"/>
              </a:rPr>
              <a:t>https://tinyurl.com/y9favjzr</a:t>
            </a:r>
            <a:endParaRPr lang="en-US" sz="1400" dirty="0"/>
          </a:p>
          <a:p>
            <a:endParaRPr lang="en-US" dirty="0"/>
          </a:p>
        </p:txBody>
      </p:sp>
      <p:sp>
        <p:nvSpPr>
          <p:cNvPr id="17" name="TextBox 16">
            <a:extLst>
              <a:ext uri="{FF2B5EF4-FFF2-40B4-BE49-F238E27FC236}">
                <a16:creationId xmlns:a16="http://schemas.microsoft.com/office/drawing/2014/main" id="{58429560-A415-4816-AA57-37C12B02FC3F}"/>
              </a:ext>
            </a:extLst>
          </p:cNvPr>
          <p:cNvSpPr txBox="1"/>
          <p:nvPr/>
        </p:nvSpPr>
        <p:spPr>
          <a:xfrm>
            <a:off x="9558054" y="6433783"/>
            <a:ext cx="2132823" cy="538609"/>
          </a:xfrm>
          <a:prstGeom prst="rect">
            <a:avLst/>
          </a:prstGeom>
          <a:noFill/>
        </p:spPr>
        <p:txBody>
          <a:bodyPr wrap="square" rtlCol="0">
            <a:spAutoFit/>
          </a:bodyPr>
          <a:lstStyle/>
          <a:p>
            <a:r>
              <a:rPr lang="en-US" sz="1100" dirty="0">
                <a:hlinkClick r:id="rId6"/>
              </a:rPr>
              <a:t>https://tinyurl.com/y8y73pky</a:t>
            </a:r>
            <a:endParaRPr lang="en-US" sz="1100" dirty="0"/>
          </a:p>
          <a:p>
            <a:endParaRPr lang="en-US" dirty="0"/>
          </a:p>
        </p:txBody>
      </p:sp>
      <p:sp>
        <p:nvSpPr>
          <p:cNvPr id="18" name="TextBox 17">
            <a:extLst>
              <a:ext uri="{FF2B5EF4-FFF2-40B4-BE49-F238E27FC236}">
                <a16:creationId xmlns:a16="http://schemas.microsoft.com/office/drawing/2014/main" id="{89DD4E72-86A9-4856-BF16-11D97882D103}"/>
              </a:ext>
            </a:extLst>
          </p:cNvPr>
          <p:cNvSpPr txBox="1"/>
          <p:nvPr/>
        </p:nvSpPr>
        <p:spPr>
          <a:xfrm>
            <a:off x="5731583" y="2404709"/>
            <a:ext cx="2602230" cy="523220"/>
          </a:xfrm>
          <a:prstGeom prst="rect">
            <a:avLst/>
          </a:prstGeom>
          <a:noFill/>
        </p:spPr>
        <p:txBody>
          <a:bodyPr wrap="square" rtlCol="0">
            <a:spAutoFit/>
          </a:bodyPr>
          <a:lstStyle/>
          <a:p>
            <a:r>
              <a:rPr lang="en-US" sz="1400" dirty="0">
                <a:hlinkClick r:id="rId7"/>
              </a:rPr>
              <a:t>https://tinyurl.com/yc8ftkjq</a:t>
            </a:r>
            <a:endParaRPr lang="en-US" sz="1400" dirty="0"/>
          </a:p>
          <a:p>
            <a:endParaRPr lang="en-US" sz="1400" dirty="0"/>
          </a:p>
        </p:txBody>
      </p:sp>
    </p:spTree>
    <p:extLst>
      <p:ext uri="{BB962C8B-B14F-4D97-AF65-F5344CB8AC3E}">
        <p14:creationId xmlns:p14="http://schemas.microsoft.com/office/powerpoint/2010/main" val="4161208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C3E5-3E73-46E3-A519-C5E51D8F4691}"/>
              </a:ext>
            </a:extLst>
          </p:cNvPr>
          <p:cNvSpPr>
            <a:spLocks noGrp="1"/>
          </p:cNvSpPr>
          <p:nvPr>
            <p:ph type="title"/>
          </p:nvPr>
        </p:nvSpPr>
        <p:spPr>
          <a:xfrm>
            <a:off x="1154955" y="973667"/>
            <a:ext cx="2942210" cy="4833745"/>
          </a:xfrm>
        </p:spPr>
        <p:txBody>
          <a:bodyPr>
            <a:normAutofit/>
          </a:bodyPr>
          <a:lstStyle/>
          <a:p>
            <a:r>
              <a:rPr lang="en-US" dirty="0">
                <a:solidFill>
                  <a:schemeClr val="tx1"/>
                </a:solidFill>
              </a:rPr>
              <a:t>Teams</a:t>
            </a:r>
            <a:r>
              <a:rPr lang="en-US" b="1" dirty="0">
                <a:solidFill>
                  <a:schemeClr val="tx1"/>
                </a:solidFill>
              </a:rPr>
              <a:t> </a:t>
            </a:r>
          </a:p>
        </p:txBody>
      </p:sp>
      <p:graphicFrame>
        <p:nvGraphicFramePr>
          <p:cNvPr id="5" name="Content Placeholder 2">
            <a:extLst>
              <a:ext uri="{FF2B5EF4-FFF2-40B4-BE49-F238E27FC236}">
                <a16:creationId xmlns:a16="http://schemas.microsoft.com/office/drawing/2014/main" id="{52D58E25-0787-4FFA-B445-529C713D5F1D}"/>
              </a:ext>
            </a:extLst>
          </p:cNvPr>
          <p:cNvGraphicFramePr>
            <a:graphicFrameLocks noGrp="1"/>
          </p:cNvGraphicFramePr>
          <p:nvPr>
            <p:ph idx="1"/>
            <p:extLst>
              <p:ext uri="{D42A27DB-BD31-4B8C-83A1-F6EECF244321}">
                <p14:modId xmlns:p14="http://schemas.microsoft.com/office/powerpoint/2010/main" val="2548062619"/>
              </p:ext>
            </p:extLst>
          </p:nvPr>
        </p:nvGraphicFramePr>
        <p:xfrm>
          <a:off x="5194300" y="808038"/>
          <a:ext cx="6391275" cy="5246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254623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584</TotalTime>
  <Words>269</Words>
  <Application>Microsoft Office PowerPoint</Application>
  <PresentationFormat>Widescreen</PresentationFormat>
  <Paragraphs>46</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Century Gothic</vt:lpstr>
      <vt:lpstr>Wingdings 3</vt:lpstr>
      <vt:lpstr>Ion Boardroom</vt:lpstr>
      <vt:lpstr>Illuminate </vt:lpstr>
      <vt:lpstr>Game Overview </vt:lpstr>
      <vt:lpstr>Elevator Pitch</vt:lpstr>
      <vt:lpstr>Features </vt:lpstr>
      <vt:lpstr>Features </vt:lpstr>
      <vt:lpstr>Features </vt:lpstr>
      <vt:lpstr>Game Design</vt:lpstr>
      <vt:lpstr>Teams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ETGG 1802 Game Presentation</dc:title>
  <dc:creator>Kyle Bess</dc:creator>
  <cp:lastModifiedBy>Kyle Bess</cp:lastModifiedBy>
  <cp:revision>5</cp:revision>
  <dcterms:created xsi:type="dcterms:W3CDTF">2019-01-23T05:16:48Z</dcterms:created>
  <dcterms:modified xsi:type="dcterms:W3CDTF">2019-01-28T17:50:20Z</dcterms:modified>
</cp:coreProperties>
</file>